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12.xml" ContentType="application/inkml+xml"/>
  <Override PartName="/ppt/ink/ink13.xml" ContentType="application/inkml+xml"/>
  <Override PartName="/ppt/ink/ink14.xml" ContentType="application/inkml+xml"/>
  <Override PartName="/ppt/ink/ink15.xml" ContentType="application/inkml+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3.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4.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3.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76" r:id="rId2"/>
    <p:sldId id="372" r:id="rId3"/>
    <p:sldId id="377" r:id="rId4"/>
    <p:sldId id="380" r:id="rId5"/>
    <p:sldId id="374" r:id="rId6"/>
    <p:sldId id="381" r:id="rId7"/>
    <p:sldId id="382" r:id="rId8"/>
    <p:sldId id="368" r:id="rId9"/>
    <p:sldId id="378" r:id="rId10"/>
    <p:sldId id="366" r:id="rId11"/>
    <p:sldId id="379" r:id="rId12"/>
    <p:sldId id="338" r:id="rId13"/>
    <p:sldId id="363" r:id="rId14"/>
    <p:sldId id="364" r:id="rId15"/>
    <p:sldId id="367" r:id="rId16"/>
    <p:sldId id="369" r:id="rId17"/>
    <p:sldId id="370" r:id="rId18"/>
    <p:sldId id="371" r:id="rId19"/>
    <p:sldId id="375" r:id="rId20"/>
    <p:sldId id="373" r:id="rId21"/>
    <p:sldId id="365" r:id="rId22"/>
    <p:sldId id="362" r:id="rId23"/>
    <p:sldId id="336" r:id="rId24"/>
    <p:sldId id="327" r:id="rId25"/>
    <p:sldId id="328" r:id="rId26"/>
    <p:sldId id="340" r:id="rId27"/>
    <p:sldId id="342" r:id="rId28"/>
    <p:sldId id="256" r:id="rId29"/>
    <p:sldId id="281" r:id="rId30"/>
    <p:sldId id="280" r:id="rId31"/>
    <p:sldId id="284" r:id="rId32"/>
    <p:sldId id="283" r:id="rId33"/>
    <p:sldId id="339" r:id="rId34"/>
    <p:sldId id="282" r:id="rId35"/>
    <p:sldId id="285" r:id="rId36"/>
    <p:sldId id="341" r:id="rId37"/>
    <p:sldId id="344" r:id="rId38"/>
    <p:sldId id="345" r:id="rId39"/>
    <p:sldId id="348" r:id="rId40"/>
    <p:sldId id="349" r:id="rId41"/>
    <p:sldId id="360" r:id="rId42"/>
    <p:sldId id="346" r:id="rId43"/>
    <p:sldId id="353" r:id="rId44"/>
    <p:sldId id="361" r:id="rId45"/>
    <p:sldId id="354" r:id="rId46"/>
    <p:sldId id="359" r:id="rId47"/>
    <p:sldId id="350" r:id="rId48"/>
    <p:sldId id="356" r:id="rId49"/>
    <p:sldId id="355" r:id="rId50"/>
    <p:sldId id="35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4" autoAdjust="0"/>
    <p:restoredTop sz="95033" autoAdjust="0"/>
  </p:normalViewPr>
  <p:slideViewPr>
    <p:cSldViewPr snapToGrid="0">
      <p:cViewPr>
        <p:scale>
          <a:sx n="76" d="100"/>
          <a:sy n="76" d="100"/>
        </p:scale>
        <p:origin x="974" y="-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all.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curvature\transects_curv_adjusted.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xlsx"/></Relationships>
</file>

<file path=ppt/charts/_rels/chart2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1.xlsx"/></Relationships>
</file>

<file path=ppt/charts/_rels/chart2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Sam\Documents\HS_project\data\thicknesses_vs_sed_shape_size_dist.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2.xlsx"/></Relationships>
</file>

<file path=ppt/charts/_rels/chart41.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Sam\Documents\HS_project\data\bedthickness_vs_slope_and_rsquared.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file:///C:\Users\Sam\Documents\HS_project\data\MASTER_EXCEL_FINAL.xlsx" TargetMode="External"/><Relationship Id="rId2" Type="http://schemas.microsoft.com/office/2011/relationships/chartColorStyle" Target="colors47.xml"/><Relationship Id="rId1" Type="http://schemas.microsoft.com/office/2011/relationships/chartStyle" Target="style47.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elevation_of_inflection_fig_info.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transects_slope_elev_curv_mikey\slope\slope_al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C1AC-4159-BEFA-C2FF178BB0EB}"/>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C1AC-4159-BEFA-C2FF178BB0EB}"/>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C1AC-4159-BEFA-C2FF178BB0EB}"/>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C1AC-4159-BEFA-C2FF178BB0EB}"/>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6.044010797454014</c:v>
                </c:pt>
                <c:pt idx="1">
                  <c:v>15.575130524995297</c:v>
                </c:pt>
                <c:pt idx="2">
                  <c:v>26.922728549753725</c:v>
                </c:pt>
                <c:pt idx="3">
                  <c:v>33.092659293721013</c:v>
                </c:pt>
                <c:pt idx="4">
                  <c:v>32.21324905080882</c:v>
                </c:pt>
                <c:pt idx="5">
                  <c:v>31.437198720172745</c:v>
                </c:pt>
                <c:pt idx="6">
                  <c:v>31.497007933600464</c:v>
                </c:pt>
                <c:pt idx="7">
                  <c:v>30.458068257801759</c:v>
                </c:pt>
                <c:pt idx="8">
                  <c:v>29.49715220578457</c:v>
                </c:pt>
                <c:pt idx="9">
                  <c:v>29.286065159500268</c:v>
                </c:pt>
                <c:pt idx="10">
                  <c:v>31.386936038471191</c:v>
                </c:pt>
                <c:pt idx="11">
                  <c:v>33.31067559273383</c:v>
                </c:pt>
                <c:pt idx="12">
                  <c:v>33.427654487090599</c:v>
                </c:pt>
                <c:pt idx="13">
                  <c:v>33.088578148018584</c:v>
                </c:pt>
                <c:pt idx="14">
                  <c:v>33.950622182914266</c:v>
                </c:pt>
                <c:pt idx="15">
                  <c:v>33.389864074823493</c:v>
                </c:pt>
                <c:pt idx="16">
                  <c:v>31.747899127710383</c:v>
                </c:pt>
                <c:pt idx="17">
                  <c:v>30.185374025469187</c:v>
                </c:pt>
                <c:pt idx="18">
                  <c:v>30.399827360036767</c:v>
                </c:pt>
                <c:pt idx="19">
                  <c:v>31.533317230853079</c:v>
                </c:pt>
                <c:pt idx="20">
                  <c:v>34.004624023001007</c:v>
                </c:pt>
                <c:pt idx="21">
                  <c:v>35.737902973835304</c:v>
                </c:pt>
                <c:pt idx="22">
                  <c:v>37.527507648501683</c:v>
                </c:pt>
                <c:pt idx="23">
                  <c:v>41.390124216037314</c:v>
                </c:pt>
                <c:pt idx="24">
                  <c:v>45.119117678834726</c:v>
                </c:pt>
                <c:pt idx="25">
                  <c:v>42.965313580209383</c:v>
                </c:pt>
                <c:pt idx="26">
                  <c:v>37.373976566247521</c:v>
                </c:pt>
                <c:pt idx="27">
                  <c:v>37.204167622774577</c:v>
                </c:pt>
                <c:pt idx="28">
                  <c:v>37.745450249129604</c:v>
                </c:pt>
                <c:pt idx="29">
                  <c:v>36.128362644631807</c:v>
                </c:pt>
                <c:pt idx="30">
                  <c:v>34.132567510028998</c:v>
                </c:pt>
                <c:pt idx="31">
                  <c:v>32.322512074095684</c:v>
                </c:pt>
                <c:pt idx="32">
                  <c:v>30.605487307185637</c:v>
                </c:pt>
                <c:pt idx="33">
                  <c:v>31.466995458588844</c:v>
                </c:pt>
                <c:pt idx="34">
                  <c:v>34.06367338707949</c:v>
                </c:pt>
                <c:pt idx="35">
                  <c:v>36.138004683641476</c:v>
                </c:pt>
                <c:pt idx="36">
                  <c:v>35.620346854438111</c:v>
                </c:pt>
                <c:pt idx="37">
                  <c:v>33.401041660187445</c:v>
                </c:pt>
                <c:pt idx="38">
                  <c:v>34.437760913598837</c:v>
                </c:pt>
                <c:pt idx="39">
                  <c:v>38.50666668386981</c:v>
                </c:pt>
                <c:pt idx="40">
                  <c:v>41.772791577413955</c:v>
                </c:pt>
                <c:pt idx="41">
                  <c:v>39.997770999616662</c:v>
                </c:pt>
                <c:pt idx="42">
                  <c:v>34.836224223420942</c:v>
                </c:pt>
                <c:pt idx="43">
                  <c:v>32.033564438258921</c:v>
                </c:pt>
                <c:pt idx="44">
                  <c:v>31.269457670729139</c:v>
                </c:pt>
                <c:pt idx="45">
                  <c:v>31.437479431916401</c:v>
                </c:pt>
                <c:pt idx="46">
                  <c:v>32.09773465280206</c:v>
                </c:pt>
                <c:pt idx="47">
                  <c:v>35.668019732118118</c:v>
                </c:pt>
                <c:pt idx="48">
                  <c:v>38.483987041442447</c:v>
                </c:pt>
                <c:pt idx="49">
                  <c:v>38.268214243384001</c:v>
                </c:pt>
                <c:pt idx="50">
                  <c:v>35.36457669975124</c:v>
                </c:pt>
                <c:pt idx="51">
                  <c:v>33.842567278020773</c:v>
                </c:pt>
                <c:pt idx="52">
                  <c:v>35.188612672304828</c:v>
                </c:pt>
                <c:pt idx="53">
                  <c:v>35.977291509238114</c:v>
                </c:pt>
                <c:pt idx="54">
                  <c:v>35.505473352519743</c:v>
                </c:pt>
                <c:pt idx="55">
                  <c:v>35.258441253319738</c:v>
                </c:pt>
                <c:pt idx="56">
                  <c:v>36.37433182574398</c:v>
                </c:pt>
                <c:pt idx="57">
                  <c:v>36.161994972035217</c:v>
                </c:pt>
                <c:pt idx="58">
                  <c:v>34.806674746758176</c:v>
                </c:pt>
                <c:pt idx="59">
                  <c:v>33.232533021162666</c:v>
                </c:pt>
                <c:pt idx="60">
                  <c:v>33.531917902185214</c:v>
                </c:pt>
                <c:pt idx="61">
                  <c:v>33.213163086172102</c:v>
                </c:pt>
                <c:pt idx="62">
                  <c:v>31.887436605636111</c:v>
                </c:pt>
                <c:pt idx="63">
                  <c:v>30.889968009563169</c:v>
                </c:pt>
                <c:pt idx="64">
                  <c:v>30.148430767752558</c:v>
                </c:pt>
                <c:pt idx="65">
                  <c:v>29.366138220662194</c:v>
                </c:pt>
                <c:pt idx="66">
                  <c:v>29.425687721723126</c:v>
                </c:pt>
                <c:pt idx="67">
                  <c:v>31.624736870759207</c:v>
                </c:pt>
                <c:pt idx="68">
                  <c:v>33.3999754097172</c:v>
                </c:pt>
                <c:pt idx="69">
                  <c:v>33.033187299469617</c:v>
                </c:pt>
                <c:pt idx="70">
                  <c:v>31.977206196909837</c:v>
                </c:pt>
                <c:pt idx="71">
                  <c:v>31.543993429812559</c:v>
                </c:pt>
                <c:pt idx="72">
                  <c:v>30.55254345156569</c:v>
                </c:pt>
                <c:pt idx="73">
                  <c:v>32.754931809476574</c:v>
                </c:pt>
                <c:pt idx="74">
                  <c:v>35.713860809279765</c:v>
                </c:pt>
                <c:pt idx="75">
                  <c:v>35.69255093264168</c:v>
                </c:pt>
                <c:pt idx="76">
                  <c:v>33.129281324991602</c:v>
                </c:pt>
                <c:pt idx="77">
                  <c:v>30.765294735644904</c:v>
                </c:pt>
                <c:pt idx="78">
                  <c:v>28.338566942363265</c:v>
                </c:pt>
                <c:pt idx="79">
                  <c:v>25.752305080803794</c:v>
                </c:pt>
                <c:pt idx="80">
                  <c:v>25.932237528954289</c:v>
                </c:pt>
                <c:pt idx="81">
                  <c:v>28.615683050214592</c:v>
                </c:pt>
                <c:pt idx="82">
                  <c:v>30.626817246500178</c:v>
                </c:pt>
                <c:pt idx="83">
                  <c:v>29.207369850489425</c:v>
                </c:pt>
                <c:pt idx="84">
                  <c:v>27.451637512940259</c:v>
                </c:pt>
                <c:pt idx="85">
                  <c:v>27.503703288733803</c:v>
                </c:pt>
                <c:pt idx="86">
                  <c:v>29.15565752987046</c:v>
                </c:pt>
                <c:pt idx="87">
                  <c:v>30.706368504325859</c:v>
                </c:pt>
                <c:pt idx="88">
                  <c:v>30.08778571085336</c:v>
                </c:pt>
                <c:pt idx="89">
                  <c:v>26.854091288454001</c:v>
                </c:pt>
                <c:pt idx="90">
                  <c:v>24.590495955163487</c:v>
                </c:pt>
                <c:pt idx="91">
                  <c:v>27.512926403452003</c:v>
                </c:pt>
                <c:pt idx="92">
                  <c:v>30.173344518317002</c:v>
                </c:pt>
                <c:pt idx="93">
                  <c:v>29.650805364132047</c:v>
                </c:pt>
                <c:pt idx="94">
                  <c:v>29.596854939426073</c:v>
                </c:pt>
                <c:pt idx="95">
                  <c:v>28.629793947993008</c:v>
                </c:pt>
                <c:pt idx="96">
                  <c:v>26.341337968216706</c:v>
                </c:pt>
                <c:pt idx="97">
                  <c:v>26.389898155621388</c:v>
                </c:pt>
                <c:pt idx="98">
                  <c:v>28.122494681095382</c:v>
                </c:pt>
                <c:pt idx="99">
                  <c:v>29.386569634397041</c:v>
                </c:pt>
                <c:pt idx="100">
                  <c:v>28.395908020231115</c:v>
                </c:pt>
                <c:pt idx="101">
                  <c:v>28.313865084412477</c:v>
                </c:pt>
                <c:pt idx="102">
                  <c:v>30.474696265562901</c:v>
                </c:pt>
                <c:pt idx="103">
                  <c:v>35.617968581381014</c:v>
                </c:pt>
                <c:pt idx="104">
                  <c:v>37.695837410862225</c:v>
                </c:pt>
                <c:pt idx="105">
                  <c:v>35.778495235049114</c:v>
                </c:pt>
                <c:pt idx="106">
                  <c:v>31.718759774803715</c:v>
                </c:pt>
                <c:pt idx="107">
                  <c:v>28.641958559149806</c:v>
                </c:pt>
                <c:pt idx="108">
                  <c:v>27.482547170692357</c:v>
                </c:pt>
                <c:pt idx="109">
                  <c:v>29.137432755813933</c:v>
                </c:pt>
                <c:pt idx="110">
                  <c:v>35.344654609765314</c:v>
                </c:pt>
                <c:pt idx="111">
                  <c:v>53.841431992333575</c:v>
                </c:pt>
                <c:pt idx="112">
                  <c:v>61.899139578436191</c:v>
                </c:pt>
                <c:pt idx="113">
                  <c:v>59.621418281032632</c:v>
                </c:pt>
                <c:pt idx="114">
                  <c:v>41.831324436260452</c:v>
                </c:pt>
                <c:pt idx="115">
                  <c:v>28.875988736040391</c:v>
                </c:pt>
                <c:pt idx="116">
                  <c:v>27.12856899381832</c:v>
                </c:pt>
                <c:pt idx="117">
                  <c:v>27.163837806770982</c:v>
                </c:pt>
                <c:pt idx="118">
                  <c:v>25.568253739012142</c:v>
                </c:pt>
                <c:pt idx="119">
                  <c:v>27.876606953947636</c:v>
                </c:pt>
                <c:pt idx="120">
                  <c:v>31.830832855779519</c:v>
                </c:pt>
                <c:pt idx="121">
                  <c:v>30.311591649480924</c:v>
                </c:pt>
                <c:pt idx="122">
                  <c:v>28.841742448906068</c:v>
                </c:pt>
                <c:pt idx="123">
                  <c:v>29.413791374391735</c:v>
                </c:pt>
                <c:pt idx="124">
                  <c:v>31.045630208156965</c:v>
                </c:pt>
                <c:pt idx="125">
                  <c:v>28.72055602710639</c:v>
                </c:pt>
                <c:pt idx="126">
                  <c:v>24.284029183388398</c:v>
                </c:pt>
                <c:pt idx="127">
                  <c:v>19.864285008503401</c:v>
                </c:pt>
                <c:pt idx="128">
                  <c:v>22.22028757809187</c:v>
                </c:pt>
                <c:pt idx="129">
                  <c:v>32.517892546488135</c:v>
                </c:pt>
                <c:pt idx="130">
                  <c:v>47.948114256174314</c:v>
                </c:pt>
                <c:pt idx="131">
                  <c:v>54.444433968698263</c:v>
                </c:pt>
                <c:pt idx="132">
                  <c:v>43.367441891084894</c:v>
                </c:pt>
                <c:pt idx="133">
                  <c:v>26.291123352907032</c:v>
                </c:pt>
                <c:pt idx="134">
                  <c:v>15.311800597843046</c:v>
                </c:pt>
                <c:pt idx="135">
                  <c:v>15.424252815921077</c:v>
                </c:pt>
                <c:pt idx="136">
                  <c:v>16.076286993731578</c:v>
                </c:pt>
                <c:pt idx="137">
                  <c:v>18.62334429197567</c:v>
                </c:pt>
                <c:pt idx="138">
                  <c:v>22.737347524650968</c:v>
                </c:pt>
                <c:pt idx="139">
                  <c:v>25.880299970180527</c:v>
                </c:pt>
                <c:pt idx="140">
                  <c:v>28.442109841628451</c:v>
                </c:pt>
                <c:pt idx="141">
                  <c:v>30.347505643529438</c:v>
                </c:pt>
                <c:pt idx="142">
                  <c:v>29.906088510474042</c:v>
                </c:pt>
                <c:pt idx="143">
                  <c:v>31.791946038392233</c:v>
                </c:pt>
                <c:pt idx="144">
                  <c:v>33.7562252271373</c:v>
                </c:pt>
                <c:pt idx="145">
                  <c:v>30.210826507083347</c:v>
                </c:pt>
                <c:pt idx="146">
                  <c:v>23.768620161151134</c:v>
                </c:pt>
                <c:pt idx="147">
                  <c:v>17.594778523264075</c:v>
                </c:pt>
                <c:pt idx="148">
                  <c:v>12.324175170268177</c:v>
                </c:pt>
                <c:pt idx="149">
                  <c:v>12.789713896776551</c:v>
                </c:pt>
                <c:pt idx="150">
                  <c:v>14.356131089401913</c:v>
                </c:pt>
                <c:pt idx="151">
                  <c:v>14.217056678624459</c:v>
                </c:pt>
                <c:pt idx="152">
                  <c:v>15.356587739709093</c:v>
                </c:pt>
                <c:pt idx="153">
                  <c:v>16.534438032807465</c:v>
                </c:pt>
                <c:pt idx="154">
                  <c:v>15.724612783694418</c:v>
                </c:pt>
                <c:pt idx="155">
                  <c:v>14.085332327448821</c:v>
                </c:pt>
                <c:pt idx="156">
                  <c:v>13.731997065008901</c:v>
                </c:pt>
                <c:pt idx="157">
                  <c:v>14.106220630634281</c:v>
                </c:pt>
                <c:pt idx="158">
                  <c:v>14.473270943277205</c:v>
                </c:pt>
                <c:pt idx="159">
                  <c:v>14.461037332819464</c:v>
                </c:pt>
                <c:pt idx="160">
                  <c:v>13.577551122866524</c:v>
                </c:pt>
                <c:pt idx="161">
                  <c:v>10.720570353628556</c:v>
                </c:pt>
                <c:pt idx="162">
                  <c:v>9.1954281736891232</c:v>
                </c:pt>
                <c:pt idx="163">
                  <c:v>9.644208890270523</c:v>
                </c:pt>
                <c:pt idx="164">
                  <c:v>11.051997876882298</c:v>
                </c:pt>
                <c:pt idx="165">
                  <c:v>12.719889810993696</c:v>
                </c:pt>
                <c:pt idx="166">
                  <c:v>13.884668356913716</c:v>
                </c:pt>
                <c:pt idx="167">
                  <c:v>14.180722568749427</c:v>
                </c:pt>
                <c:pt idx="168">
                  <c:v>13.599262023502551</c:v>
                </c:pt>
                <c:pt idx="169">
                  <c:v>12.14079270899656</c:v>
                </c:pt>
                <c:pt idx="170">
                  <c:v>11.422090710349158</c:v>
                </c:pt>
                <c:pt idx="171">
                  <c:v>11.495280379225365</c:v>
                </c:pt>
                <c:pt idx="172">
                  <c:v>12.406102196248229</c:v>
                </c:pt>
                <c:pt idx="173">
                  <c:v>14.020127846956665</c:v>
                </c:pt>
                <c:pt idx="174">
                  <c:v>15.996212924290885</c:v>
                </c:pt>
                <c:pt idx="175">
                  <c:v>18.165898468617243</c:v>
                </c:pt>
                <c:pt idx="176">
                  <c:v>16.333227141689619</c:v>
                </c:pt>
                <c:pt idx="177">
                  <c:v>14.625010597625419</c:v>
                </c:pt>
                <c:pt idx="178">
                  <c:v>14.354114386785675</c:v>
                </c:pt>
                <c:pt idx="179">
                  <c:v>13.877211450720973</c:v>
                </c:pt>
                <c:pt idx="180">
                  <c:v>11.917641217735319</c:v>
                </c:pt>
                <c:pt idx="181">
                  <c:v>10.373426596586816</c:v>
                </c:pt>
                <c:pt idx="182">
                  <c:v>10.571365003021917</c:v>
                </c:pt>
                <c:pt idx="183">
                  <c:v>12.527134676660783</c:v>
                </c:pt>
                <c:pt idx="184">
                  <c:v>13.314431077338922</c:v>
                </c:pt>
                <c:pt idx="185">
                  <c:v>12.836095979663792</c:v>
                </c:pt>
                <c:pt idx="186">
                  <c:v>12.405332451674706</c:v>
                </c:pt>
                <c:pt idx="187">
                  <c:v>13.336269748939458</c:v>
                </c:pt>
                <c:pt idx="188">
                  <c:v>13.383036606822863</c:v>
                </c:pt>
                <c:pt idx="189">
                  <c:v>12.702059003813236</c:v>
                </c:pt>
                <c:pt idx="190">
                  <c:v>11.763448099239747</c:v>
                </c:pt>
                <c:pt idx="191">
                  <c:v>11.354907048869606</c:v>
                </c:pt>
                <c:pt idx="192">
                  <c:v>10.265742722323141</c:v>
                </c:pt>
                <c:pt idx="193">
                  <c:v>9.9236859965168964</c:v>
                </c:pt>
                <c:pt idx="194">
                  <c:v>11.322542220968025</c:v>
                </c:pt>
                <c:pt idx="195">
                  <c:v>12.447415623749624</c:v>
                </c:pt>
                <c:pt idx="196">
                  <c:v>13.084065369413217</c:v>
                </c:pt>
                <c:pt idx="197">
                  <c:v>13.360336119281119</c:v>
                </c:pt>
                <c:pt idx="198">
                  <c:v>12.758915775575254</c:v>
                </c:pt>
                <c:pt idx="199">
                  <c:v>12.091152923687195</c:v>
                </c:pt>
                <c:pt idx="200">
                  <c:v>12.720929207901943</c:v>
                </c:pt>
                <c:pt idx="201">
                  <c:v>13.593321418442491</c:v>
                </c:pt>
                <c:pt idx="202">
                  <c:v>13.94042954141768</c:v>
                </c:pt>
                <c:pt idx="203">
                  <c:v>13.076983358447857</c:v>
                </c:pt>
                <c:pt idx="204">
                  <c:v>12.721454820673129</c:v>
                </c:pt>
                <c:pt idx="205">
                  <c:v>13.781779015481909</c:v>
                </c:pt>
                <c:pt idx="206">
                  <c:v>14.596697858742068</c:v>
                </c:pt>
                <c:pt idx="207">
                  <c:v>15.279411891601747</c:v>
                </c:pt>
                <c:pt idx="208">
                  <c:v>15.676313673614557</c:v>
                </c:pt>
                <c:pt idx="209">
                  <c:v>16.330429600820228</c:v>
                </c:pt>
                <c:pt idx="210">
                  <c:v>17.61812207370895</c:v>
                </c:pt>
                <c:pt idx="211">
                  <c:v>19.085394931018602</c:v>
                </c:pt>
                <c:pt idx="212">
                  <c:v>19.042418894660141</c:v>
                </c:pt>
                <c:pt idx="213">
                  <c:v>18.262051956543033</c:v>
                </c:pt>
                <c:pt idx="214">
                  <c:v>18.083934805305478</c:v>
                </c:pt>
                <c:pt idx="215">
                  <c:v>18.541917681170226</c:v>
                </c:pt>
                <c:pt idx="216">
                  <c:v>17.950061762092176</c:v>
                </c:pt>
                <c:pt idx="217">
                  <c:v>16.658389569355997</c:v>
                </c:pt>
                <c:pt idx="218">
                  <c:v>15.093383532751139</c:v>
                </c:pt>
                <c:pt idx="219">
                  <c:v>14.653512438781352</c:v>
                </c:pt>
                <c:pt idx="220">
                  <c:v>15.531842621311046</c:v>
                </c:pt>
                <c:pt idx="221">
                  <c:v>17.738886715232752</c:v>
                </c:pt>
                <c:pt idx="222">
                  <c:v>19.442723334914554</c:v>
                </c:pt>
                <c:pt idx="223">
                  <c:v>21.105387037624709</c:v>
                </c:pt>
                <c:pt idx="224">
                  <c:v>20.88525305985258</c:v>
                </c:pt>
                <c:pt idx="225">
                  <c:v>18.962540917561391</c:v>
                </c:pt>
                <c:pt idx="226">
                  <c:v>16.49936340052999</c:v>
                </c:pt>
                <c:pt idx="227">
                  <c:v>13.170150235144856</c:v>
                </c:pt>
                <c:pt idx="228">
                  <c:v>8.8730327314284327</c:v>
                </c:pt>
                <c:pt idx="229">
                  <c:v>7.1762936541991458</c:v>
                </c:pt>
                <c:pt idx="230">
                  <c:v>9.2979015625417336</c:v>
                </c:pt>
                <c:pt idx="231">
                  <c:v>11.766676124477215</c:v>
                </c:pt>
                <c:pt idx="232">
                  <c:v>11.60284413382662</c:v>
                </c:pt>
                <c:pt idx="233">
                  <c:v>10.174792720608249</c:v>
                </c:pt>
                <c:pt idx="234">
                  <c:v>9.6528305342337557</c:v>
                </c:pt>
                <c:pt idx="235">
                  <c:v>9.7284246027470829</c:v>
                </c:pt>
                <c:pt idx="236">
                  <c:v>10.007339251052699</c:v>
                </c:pt>
                <c:pt idx="237">
                  <c:v>10.420155404193487</c:v>
                </c:pt>
                <c:pt idx="238">
                  <c:v>10.017659763141333</c:v>
                </c:pt>
                <c:pt idx="239">
                  <c:v>9.3053642043083737</c:v>
                </c:pt>
                <c:pt idx="240">
                  <c:v>9.1393241087806114</c:v>
                </c:pt>
                <c:pt idx="241">
                  <c:v>10.180939197807657</c:v>
                </c:pt>
                <c:pt idx="242">
                  <c:v>10.217042088875635</c:v>
                </c:pt>
                <c:pt idx="243">
                  <c:v>8.5383323330249254</c:v>
                </c:pt>
                <c:pt idx="244">
                  <c:v>7.9138075643426191</c:v>
                </c:pt>
                <c:pt idx="245">
                  <c:v>8.9528712314757684</c:v>
                </c:pt>
                <c:pt idx="246">
                  <c:v>8.6064061874423246</c:v>
                </c:pt>
                <c:pt idx="247">
                  <c:v>7.95397648114505</c:v>
                </c:pt>
                <c:pt idx="248">
                  <c:v>7.6873084154040665</c:v>
                </c:pt>
                <c:pt idx="249">
                  <c:v>7.6569749489685792</c:v>
                </c:pt>
                <c:pt idx="250">
                  <c:v>7.1665629844307333</c:v>
                </c:pt>
                <c:pt idx="251">
                  <c:v>6.4131643476424021</c:v>
                </c:pt>
                <c:pt idx="252">
                  <c:v>5.9887691688161349</c:v>
                </c:pt>
                <c:pt idx="253">
                  <c:v>7.4305060745067726</c:v>
                </c:pt>
                <c:pt idx="254">
                  <c:v>9.3009960845529083</c:v>
                </c:pt>
                <c:pt idx="255">
                  <c:v>10.892505469947443</c:v>
                </c:pt>
                <c:pt idx="256">
                  <c:v>11.424989467864696</c:v>
                </c:pt>
                <c:pt idx="257">
                  <c:v>11.097208639861957</c:v>
                </c:pt>
                <c:pt idx="258">
                  <c:v>9.4958992911567837</c:v>
                </c:pt>
                <c:pt idx="259">
                  <c:v>7.0738249488075509</c:v>
                </c:pt>
                <c:pt idx="260">
                  <c:v>5.4406989616272465</c:v>
                </c:pt>
                <c:pt idx="261">
                  <c:v>4.6212458749903593</c:v>
                </c:pt>
                <c:pt idx="262">
                  <c:v>4.3739857317733275</c:v>
                </c:pt>
                <c:pt idx="263">
                  <c:v>4.7080068439785867</c:v>
                </c:pt>
                <c:pt idx="264">
                  <c:v>5.4768633361387735</c:v>
                </c:pt>
                <c:pt idx="265">
                  <c:v>6.127059798948685</c:v>
                </c:pt>
                <c:pt idx="266">
                  <c:v>5.6451806239327293</c:v>
                </c:pt>
                <c:pt idx="267">
                  <c:v>4.7985803054588274</c:v>
                </c:pt>
                <c:pt idx="268">
                  <c:v>4.5471647545551575</c:v>
                </c:pt>
                <c:pt idx="269">
                  <c:v>4.7873146588108693</c:v>
                </c:pt>
                <c:pt idx="270">
                  <c:v>4.995203675764869</c:v>
                </c:pt>
                <c:pt idx="271">
                  <c:v>5.1128175523063719</c:v>
                </c:pt>
                <c:pt idx="272">
                  <c:v>4.9303357400244012</c:v>
                </c:pt>
                <c:pt idx="273">
                  <c:v>4.1089109958311036</c:v>
                </c:pt>
                <c:pt idx="274">
                  <c:v>3.6671282381983819</c:v>
                </c:pt>
                <c:pt idx="275">
                  <c:v>3.9454176071577507</c:v>
                </c:pt>
                <c:pt idx="276">
                  <c:v>4.0132943336216851</c:v>
                </c:pt>
                <c:pt idx="277">
                  <c:v>3.1908353752811354</c:v>
                </c:pt>
                <c:pt idx="278">
                  <c:v>1.8885234692859176</c:v>
                </c:pt>
                <c:pt idx="279">
                  <c:v>1.2770640422671846</c:v>
                </c:pt>
                <c:pt idx="280">
                  <c:v>1.0230352178807904</c:v>
                </c:pt>
                <c:pt idx="281">
                  <c:v>1.2293420162580588</c:v>
                </c:pt>
                <c:pt idx="282">
                  <c:v>1.9478985289589335</c:v>
                </c:pt>
                <c:pt idx="283">
                  <c:v>2.1122748585947133</c:v>
                </c:pt>
                <c:pt idx="284">
                  <c:v>2.3021169024079331</c:v>
                </c:pt>
                <c:pt idx="285">
                  <c:v>2.2184528913511499</c:v>
                </c:pt>
                <c:pt idx="286">
                  <c:v>1.6561006652512875</c:v>
                </c:pt>
                <c:pt idx="287">
                  <c:v>1.1396464511968261</c:v>
                </c:pt>
                <c:pt idx="288">
                  <c:v>0.94921947296836562</c:v>
                </c:pt>
                <c:pt idx="289">
                  <c:v>1.0395592165466885</c:v>
                </c:pt>
                <c:pt idx="290">
                  <c:v>1.2687607862811559</c:v>
                </c:pt>
                <c:pt idx="291">
                  <c:v>1.9184077003523807</c:v>
                </c:pt>
                <c:pt idx="292">
                  <c:v>2.5754547627325106</c:v>
                </c:pt>
                <c:pt idx="293">
                  <c:v>2.6389126111996215</c:v>
                </c:pt>
                <c:pt idx="294">
                  <c:v>2.2644054237352247</c:v>
                </c:pt>
                <c:pt idx="295">
                  <c:v>1.7954832862597834</c:v>
                </c:pt>
                <c:pt idx="296">
                  <c:v>1.3773777304142858</c:v>
                </c:pt>
                <c:pt idx="297">
                  <c:v>1.6697943303549541</c:v>
                </c:pt>
                <c:pt idx="298">
                  <c:v>1.6841993296926725</c:v>
                </c:pt>
                <c:pt idx="299">
                  <c:v>1.497597772873307</c:v>
                </c:pt>
                <c:pt idx="300">
                  <c:v>2.4263376382466317</c:v>
                </c:pt>
                <c:pt idx="301">
                  <c:v>2.9195206760264476</c:v>
                </c:pt>
                <c:pt idx="302">
                  <c:v>3.0772361985346954</c:v>
                </c:pt>
                <c:pt idx="303">
                  <c:v>3.169206752019587</c:v>
                </c:pt>
                <c:pt idx="304">
                  <c:v>3.876079664334068</c:v>
                </c:pt>
                <c:pt idx="305">
                  <c:v>3.8979903832631448</c:v>
                </c:pt>
                <c:pt idx="306">
                  <c:v>3.6158901179575378</c:v>
                </c:pt>
                <c:pt idx="307">
                  <c:v>3.7852559093870042</c:v>
                </c:pt>
                <c:pt idx="308">
                  <c:v>3.5344070914469956</c:v>
                </c:pt>
                <c:pt idx="309">
                  <c:v>3.2193038987840801</c:v>
                </c:pt>
                <c:pt idx="310">
                  <c:v>2.8488827911660346</c:v>
                </c:pt>
                <c:pt idx="311">
                  <c:v>2.0263275874681619</c:v>
                </c:pt>
                <c:pt idx="312">
                  <c:v>1.6396332626147327</c:v>
                </c:pt>
              </c:numCache>
            </c:numRef>
          </c:yVal>
          <c:smooth val="0"/>
          <c:extLst>
            <c:ext xmlns:c16="http://schemas.microsoft.com/office/drawing/2014/chart" uri="{C3380CC4-5D6E-409C-BE32-E72D297353CC}">
              <c16:uniqueId val="{00000000-FAE4-4D18-9B69-DCB71CD44D21}"/>
            </c:ext>
          </c:extLst>
        </c:ser>
        <c:ser>
          <c:idx val="1"/>
          <c:order val="1"/>
          <c:tx>
            <c:v>1.3</c:v>
          </c:tx>
          <c:spPr>
            <a:ln w="19050" cap="rnd">
              <a:solidFill>
                <a:schemeClr val="accent2"/>
              </a:solidFill>
              <a:round/>
            </a:ln>
            <a:effectLst/>
          </c:spPr>
          <c:marker>
            <c:symbol val="none"/>
          </c:marker>
          <c:xVal>
            <c:strRef>
              <c:f>'LC1.3'!$D:$D</c:f>
              <c:strCache>
                <c:ptCount val="313"/>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11.992254378216675</c:v>
                </c:pt>
                <c:pt idx="2">
                  <c:v>28.532316372601947</c:v>
                </c:pt>
                <c:pt idx="3">
                  <c:v>35.744977331701982</c:v>
                </c:pt>
                <c:pt idx="4">
                  <c:v>33.211757451990323</c:v>
                </c:pt>
                <c:pt idx="5">
                  <c:v>31.670330378078525</c:v>
                </c:pt>
                <c:pt idx="6">
                  <c:v>40.868478104181072</c:v>
                </c:pt>
                <c:pt idx="7">
                  <c:v>58.480704544253996</c:v>
                </c:pt>
                <c:pt idx="8">
                  <c:v>69.492311054137687</c:v>
                </c:pt>
                <c:pt idx="9">
                  <c:v>70.629328371386137</c:v>
                </c:pt>
                <c:pt idx="10">
                  <c:v>67.160444185703028</c:v>
                </c:pt>
                <c:pt idx="11">
                  <c:v>56.515032926989619</c:v>
                </c:pt>
                <c:pt idx="12">
                  <c:v>41.999786530840097</c:v>
                </c:pt>
                <c:pt idx="13">
                  <c:v>32.458323140090087</c:v>
                </c:pt>
                <c:pt idx="14">
                  <c:v>31.035799247793406</c:v>
                </c:pt>
                <c:pt idx="15">
                  <c:v>31.368534460888974</c:v>
                </c:pt>
                <c:pt idx="16">
                  <c:v>31.23135138138457</c:v>
                </c:pt>
                <c:pt idx="17">
                  <c:v>29.968338789598683</c:v>
                </c:pt>
                <c:pt idx="18">
                  <c:v>33.078408675459194</c:v>
                </c:pt>
                <c:pt idx="19">
                  <c:v>41.170815789988922</c:v>
                </c:pt>
                <c:pt idx="20">
                  <c:v>44.054529231838998</c:v>
                </c:pt>
                <c:pt idx="21">
                  <c:v>40.074370664885727</c:v>
                </c:pt>
                <c:pt idx="22">
                  <c:v>33.066867843447184</c:v>
                </c:pt>
                <c:pt idx="23">
                  <c:v>31.122581607843383</c:v>
                </c:pt>
                <c:pt idx="24">
                  <c:v>34.288347555824174</c:v>
                </c:pt>
                <c:pt idx="25">
                  <c:v>34.947644411298789</c:v>
                </c:pt>
                <c:pt idx="26">
                  <c:v>33.057974294337271</c:v>
                </c:pt>
                <c:pt idx="27">
                  <c:v>31.351760709139079</c:v>
                </c:pt>
                <c:pt idx="28">
                  <c:v>30.430472413671694</c:v>
                </c:pt>
                <c:pt idx="29">
                  <c:v>30.973820741088897</c:v>
                </c:pt>
                <c:pt idx="30">
                  <c:v>31.777120509167744</c:v>
                </c:pt>
                <c:pt idx="31">
                  <c:v>31.330187909376736</c:v>
                </c:pt>
                <c:pt idx="32">
                  <c:v>30.047823979148454</c:v>
                </c:pt>
                <c:pt idx="33">
                  <c:v>28.988155170730192</c:v>
                </c:pt>
                <c:pt idx="34">
                  <c:v>30.339401178625302</c:v>
                </c:pt>
                <c:pt idx="35">
                  <c:v>33.517340710840877</c:v>
                </c:pt>
                <c:pt idx="36">
                  <c:v>34.61350038956396</c:v>
                </c:pt>
                <c:pt idx="37">
                  <c:v>33.82517258680943</c:v>
                </c:pt>
                <c:pt idx="38">
                  <c:v>33.83443735602598</c:v>
                </c:pt>
                <c:pt idx="39">
                  <c:v>35.009359558625647</c:v>
                </c:pt>
                <c:pt idx="40">
                  <c:v>34.89786977670618</c:v>
                </c:pt>
                <c:pt idx="41">
                  <c:v>33.238614361414946</c:v>
                </c:pt>
                <c:pt idx="42">
                  <c:v>32.133868142902898</c:v>
                </c:pt>
                <c:pt idx="43">
                  <c:v>33.032019717956153</c:v>
                </c:pt>
                <c:pt idx="44">
                  <c:v>33.66606459102772</c:v>
                </c:pt>
                <c:pt idx="45">
                  <c:v>32.841375446368318</c:v>
                </c:pt>
                <c:pt idx="46">
                  <c:v>31.592760596374244</c:v>
                </c:pt>
                <c:pt idx="47">
                  <c:v>32.171750283964904</c:v>
                </c:pt>
                <c:pt idx="48">
                  <c:v>34.859954380613488</c:v>
                </c:pt>
                <c:pt idx="49">
                  <c:v>36.773096493601855</c:v>
                </c:pt>
                <c:pt idx="50">
                  <c:v>36.169761602154537</c:v>
                </c:pt>
                <c:pt idx="51">
                  <c:v>33.143116692872745</c:v>
                </c:pt>
                <c:pt idx="52">
                  <c:v>29.884346849656652</c:v>
                </c:pt>
                <c:pt idx="53">
                  <c:v>28.253293198391603</c:v>
                </c:pt>
                <c:pt idx="54">
                  <c:v>28.988721436298313</c:v>
                </c:pt>
                <c:pt idx="55">
                  <c:v>32.606235997315672</c:v>
                </c:pt>
                <c:pt idx="56">
                  <c:v>36.236010498233156</c:v>
                </c:pt>
                <c:pt idx="57">
                  <c:v>36.557541242311615</c:v>
                </c:pt>
                <c:pt idx="58">
                  <c:v>34.179733346091481</c:v>
                </c:pt>
                <c:pt idx="59">
                  <c:v>31.847080613061312</c:v>
                </c:pt>
                <c:pt idx="60">
                  <c:v>29.783066624314998</c:v>
                </c:pt>
                <c:pt idx="61">
                  <c:v>29.05138711545473</c:v>
                </c:pt>
                <c:pt idx="62">
                  <c:v>30.080556053030829</c:v>
                </c:pt>
                <c:pt idx="63">
                  <c:v>31.472812954849701</c:v>
                </c:pt>
                <c:pt idx="64">
                  <c:v>33.098256826761066</c:v>
                </c:pt>
                <c:pt idx="65">
                  <c:v>32.53009000810836</c:v>
                </c:pt>
                <c:pt idx="66">
                  <c:v>29.82910593963685</c:v>
                </c:pt>
                <c:pt idx="67">
                  <c:v>28.98925900131357</c:v>
                </c:pt>
                <c:pt idx="68">
                  <c:v>30.731667028476362</c:v>
                </c:pt>
                <c:pt idx="69">
                  <c:v>31.034091586378295</c:v>
                </c:pt>
                <c:pt idx="70">
                  <c:v>30.409011193741645</c:v>
                </c:pt>
                <c:pt idx="71">
                  <c:v>30.36639967935966</c:v>
                </c:pt>
                <c:pt idx="72">
                  <c:v>29.527266610837579</c:v>
                </c:pt>
                <c:pt idx="73">
                  <c:v>30.197511045503031</c:v>
                </c:pt>
                <c:pt idx="74">
                  <c:v>32.45411119754948</c:v>
                </c:pt>
                <c:pt idx="75">
                  <c:v>36.957647862797444</c:v>
                </c:pt>
                <c:pt idx="76">
                  <c:v>41.840604194551929</c:v>
                </c:pt>
                <c:pt idx="77">
                  <c:v>42.07056257459368</c:v>
                </c:pt>
                <c:pt idx="78">
                  <c:v>35.905779553200162</c:v>
                </c:pt>
                <c:pt idx="79">
                  <c:v>29.295149434433075</c:v>
                </c:pt>
                <c:pt idx="80">
                  <c:v>28.91287077259436</c:v>
                </c:pt>
                <c:pt idx="81">
                  <c:v>29.526345626634463</c:v>
                </c:pt>
                <c:pt idx="82">
                  <c:v>28.853007425260721</c:v>
                </c:pt>
                <c:pt idx="83">
                  <c:v>29.472850839054495</c:v>
                </c:pt>
                <c:pt idx="84">
                  <c:v>30.759526926991825</c:v>
                </c:pt>
                <c:pt idx="85">
                  <c:v>30.996663207798751</c:v>
                </c:pt>
                <c:pt idx="86">
                  <c:v>31.068396972583223</c:v>
                </c:pt>
                <c:pt idx="87">
                  <c:v>30.960711234917206</c:v>
                </c:pt>
                <c:pt idx="88">
                  <c:v>29.830579344462208</c:v>
                </c:pt>
                <c:pt idx="89">
                  <c:v>27.848895258198514</c:v>
                </c:pt>
                <c:pt idx="90">
                  <c:v>26.483106038216025</c:v>
                </c:pt>
                <c:pt idx="91">
                  <c:v>27.025359462590394</c:v>
                </c:pt>
                <c:pt idx="92">
                  <c:v>27.348843418389198</c:v>
                </c:pt>
                <c:pt idx="93">
                  <c:v>26.757174171959868</c:v>
                </c:pt>
                <c:pt idx="94">
                  <c:v>26.571892069753513</c:v>
                </c:pt>
                <c:pt idx="95">
                  <c:v>26.617078886715866</c:v>
                </c:pt>
                <c:pt idx="96">
                  <c:v>26.671427749887307</c:v>
                </c:pt>
                <c:pt idx="97">
                  <c:v>27.724206179687783</c:v>
                </c:pt>
                <c:pt idx="98">
                  <c:v>28.845994762981626</c:v>
                </c:pt>
                <c:pt idx="99">
                  <c:v>29.181089590527538</c:v>
                </c:pt>
                <c:pt idx="100">
                  <c:v>29.156943073991663</c:v>
                </c:pt>
                <c:pt idx="101">
                  <c:v>29.116688619896408</c:v>
                </c:pt>
                <c:pt idx="102">
                  <c:v>28.709225052439784</c:v>
                </c:pt>
                <c:pt idx="103">
                  <c:v>28.487282737792221</c:v>
                </c:pt>
                <c:pt idx="104">
                  <c:v>28.456186474815418</c:v>
                </c:pt>
                <c:pt idx="105">
                  <c:v>27.670574195041549</c:v>
                </c:pt>
                <c:pt idx="106">
                  <c:v>26.639707428316814</c:v>
                </c:pt>
                <c:pt idx="107">
                  <c:v>26.502491839761039</c:v>
                </c:pt>
                <c:pt idx="108">
                  <c:v>26.227809819041646</c:v>
                </c:pt>
                <c:pt idx="109">
                  <c:v>25.518800359277826</c:v>
                </c:pt>
                <c:pt idx="110">
                  <c:v>25.700152538727707</c:v>
                </c:pt>
                <c:pt idx="111">
                  <c:v>26.787753267505362</c:v>
                </c:pt>
                <c:pt idx="112">
                  <c:v>27.747357223874225</c:v>
                </c:pt>
                <c:pt idx="113">
                  <c:v>29.482719352750099</c:v>
                </c:pt>
                <c:pt idx="114">
                  <c:v>32.389272136354336</c:v>
                </c:pt>
                <c:pt idx="115">
                  <c:v>33.659161130264081</c:v>
                </c:pt>
                <c:pt idx="116">
                  <c:v>32.105993064676582</c:v>
                </c:pt>
                <c:pt idx="117">
                  <c:v>29.88288902723977</c:v>
                </c:pt>
                <c:pt idx="118">
                  <c:v>25.993545302214002</c:v>
                </c:pt>
                <c:pt idx="119">
                  <c:v>23.828449194099736</c:v>
                </c:pt>
                <c:pt idx="120">
                  <c:v>23.608307238414277</c:v>
                </c:pt>
                <c:pt idx="121">
                  <c:v>24.080582593222509</c:v>
                </c:pt>
                <c:pt idx="122">
                  <c:v>24.765648326041031</c:v>
                </c:pt>
                <c:pt idx="123">
                  <c:v>25.004239956808075</c:v>
                </c:pt>
                <c:pt idx="124">
                  <c:v>25.223021193915315</c:v>
                </c:pt>
                <c:pt idx="125">
                  <c:v>27.640013572112558</c:v>
                </c:pt>
                <c:pt idx="126">
                  <c:v>30.063879485268746</c:v>
                </c:pt>
                <c:pt idx="127">
                  <c:v>28.775097844075411</c:v>
                </c:pt>
                <c:pt idx="128">
                  <c:v>26.111468485405261</c:v>
                </c:pt>
                <c:pt idx="129">
                  <c:v>24.92129780747004</c:v>
                </c:pt>
                <c:pt idx="130">
                  <c:v>25.464101191345307</c:v>
                </c:pt>
                <c:pt idx="131">
                  <c:v>26.312313395875435</c:v>
                </c:pt>
                <c:pt idx="132">
                  <c:v>26.332957967813719</c:v>
                </c:pt>
                <c:pt idx="133">
                  <c:v>26.21882819906088</c:v>
                </c:pt>
                <c:pt idx="134">
                  <c:v>27.204094420209973</c:v>
                </c:pt>
                <c:pt idx="135">
                  <c:v>29.048091036442013</c:v>
                </c:pt>
                <c:pt idx="136">
                  <c:v>31.933832619228564</c:v>
                </c:pt>
                <c:pt idx="137">
                  <c:v>34.241013457311958</c:v>
                </c:pt>
                <c:pt idx="138">
                  <c:v>33.020182764177221</c:v>
                </c:pt>
                <c:pt idx="139">
                  <c:v>29.963946771445205</c:v>
                </c:pt>
                <c:pt idx="140">
                  <c:v>26.597036254384321</c:v>
                </c:pt>
                <c:pt idx="141">
                  <c:v>23.785543437351834</c:v>
                </c:pt>
                <c:pt idx="142">
                  <c:v>22.026787953504559</c:v>
                </c:pt>
                <c:pt idx="143">
                  <c:v>21.705194881799304</c:v>
                </c:pt>
                <c:pt idx="144">
                  <c:v>23.348596656358186</c:v>
                </c:pt>
                <c:pt idx="145">
                  <c:v>26.853795631420908</c:v>
                </c:pt>
                <c:pt idx="146">
                  <c:v>31.28996217194986</c:v>
                </c:pt>
                <c:pt idx="147">
                  <c:v>33.625216036738877</c:v>
                </c:pt>
                <c:pt idx="148">
                  <c:v>32.866497463479945</c:v>
                </c:pt>
                <c:pt idx="149">
                  <c:v>30.936387921075962</c:v>
                </c:pt>
                <c:pt idx="150">
                  <c:v>29.034616844276158</c:v>
                </c:pt>
                <c:pt idx="151">
                  <c:v>26.754531221780532</c:v>
                </c:pt>
                <c:pt idx="152">
                  <c:v>24.296999146865293</c:v>
                </c:pt>
                <c:pt idx="153">
                  <c:v>24.122048194306988</c:v>
                </c:pt>
                <c:pt idx="154">
                  <c:v>26.825826061092577</c:v>
                </c:pt>
                <c:pt idx="155">
                  <c:v>27.202100763347012</c:v>
                </c:pt>
                <c:pt idx="156">
                  <c:v>25.023800121504163</c:v>
                </c:pt>
                <c:pt idx="157">
                  <c:v>23.214884805951481</c:v>
                </c:pt>
                <c:pt idx="158">
                  <c:v>22.041040919365496</c:v>
                </c:pt>
                <c:pt idx="159">
                  <c:v>21.123532678108724</c:v>
                </c:pt>
                <c:pt idx="160">
                  <c:v>22.062077611235878</c:v>
                </c:pt>
                <c:pt idx="161">
                  <c:v>24.406470426089935</c:v>
                </c:pt>
                <c:pt idx="162">
                  <c:v>23.847303585760173</c:v>
                </c:pt>
                <c:pt idx="163">
                  <c:v>22.076176645814467</c:v>
                </c:pt>
                <c:pt idx="164">
                  <c:v>23.752979257804611</c:v>
                </c:pt>
                <c:pt idx="165">
                  <c:v>25.605317096543171</c:v>
                </c:pt>
                <c:pt idx="166">
                  <c:v>25.477442010675599</c:v>
                </c:pt>
                <c:pt idx="167">
                  <c:v>23.910273072212</c:v>
                </c:pt>
                <c:pt idx="168">
                  <c:v>22.258032859461526</c:v>
                </c:pt>
                <c:pt idx="169">
                  <c:v>21.409006644897843</c:v>
                </c:pt>
                <c:pt idx="170">
                  <c:v>21.317682976689031</c:v>
                </c:pt>
                <c:pt idx="171">
                  <c:v>21.504299901135827</c:v>
                </c:pt>
                <c:pt idx="172">
                  <c:v>22.402928124145742</c:v>
                </c:pt>
                <c:pt idx="173">
                  <c:v>24.166582278299352</c:v>
                </c:pt>
                <c:pt idx="174">
                  <c:v>25.210125710532079</c:v>
                </c:pt>
                <c:pt idx="175">
                  <c:v>25.932052684964557</c:v>
                </c:pt>
                <c:pt idx="176">
                  <c:v>26.414894646268969</c:v>
                </c:pt>
                <c:pt idx="177">
                  <c:v>25.987131688190132</c:v>
                </c:pt>
                <c:pt idx="178">
                  <c:v>25.45910101675009</c:v>
                </c:pt>
                <c:pt idx="179">
                  <c:v>27.270379805048314</c:v>
                </c:pt>
                <c:pt idx="180">
                  <c:v>31.810458767795296</c:v>
                </c:pt>
                <c:pt idx="181">
                  <c:v>35.016085411841274</c:v>
                </c:pt>
                <c:pt idx="182">
                  <c:v>32.023157504980254</c:v>
                </c:pt>
                <c:pt idx="183">
                  <c:v>26.2923758652896</c:v>
                </c:pt>
                <c:pt idx="184">
                  <c:v>25.915985856262267</c:v>
                </c:pt>
                <c:pt idx="185">
                  <c:v>28.133472510865108</c:v>
                </c:pt>
                <c:pt idx="186">
                  <c:v>26.398416087485074</c:v>
                </c:pt>
                <c:pt idx="187">
                  <c:v>22.6099984779115</c:v>
                </c:pt>
                <c:pt idx="188">
                  <c:v>21.594588524742136</c:v>
                </c:pt>
                <c:pt idx="189">
                  <c:v>23.662081366187007</c:v>
                </c:pt>
                <c:pt idx="190">
                  <c:v>25.139633117213098</c:v>
                </c:pt>
                <c:pt idx="191">
                  <c:v>25.24471545380122</c:v>
                </c:pt>
                <c:pt idx="192">
                  <c:v>27.062217657147297</c:v>
                </c:pt>
                <c:pt idx="193">
                  <c:v>30.098544616955245</c:v>
                </c:pt>
                <c:pt idx="194">
                  <c:v>30.949813034205903</c:v>
                </c:pt>
                <c:pt idx="195">
                  <c:v>27.603026467907704</c:v>
                </c:pt>
                <c:pt idx="196">
                  <c:v>22.364564124863154</c:v>
                </c:pt>
                <c:pt idx="197">
                  <c:v>18.475431321019627</c:v>
                </c:pt>
                <c:pt idx="198">
                  <c:v>16.24547155456419</c:v>
                </c:pt>
                <c:pt idx="199">
                  <c:v>15.421636748521101</c:v>
                </c:pt>
                <c:pt idx="200">
                  <c:v>15.398672401653151</c:v>
                </c:pt>
                <c:pt idx="201">
                  <c:v>16.823992597453678</c:v>
                </c:pt>
                <c:pt idx="202">
                  <c:v>18.722380800519016</c:v>
                </c:pt>
                <c:pt idx="203">
                  <c:v>19.089164232044219</c:v>
                </c:pt>
                <c:pt idx="204">
                  <c:v>16.81675996027834</c:v>
                </c:pt>
                <c:pt idx="205">
                  <c:v>14.061701925695505</c:v>
                </c:pt>
                <c:pt idx="206">
                  <c:v>13.742820033017676</c:v>
                </c:pt>
                <c:pt idx="207">
                  <c:v>15.322003725356954</c:v>
                </c:pt>
                <c:pt idx="208">
                  <c:v>14.480840716669004</c:v>
                </c:pt>
                <c:pt idx="209">
                  <c:v>12.152992871538951</c:v>
                </c:pt>
                <c:pt idx="210">
                  <c:v>12.728842261936073</c:v>
                </c:pt>
                <c:pt idx="211">
                  <c:v>13.100382265983811</c:v>
                </c:pt>
                <c:pt idx="212">
                  <c:v>14.185447346406598</c:v>
                </c:pt>
                <c:pt idx="213">
                  <c:v>14.780341442711149</c:v>
                </c:pt>
                <c:pt idx="214">
                  <c:v>13.421431740046408</c:v>
                </c:pt>
                <c:pt idx="215">
                  <c:v>11.407155663355944</c:v>
                </c:pt>
                <c:pt idx="216">
                  <c:v>11.389776276535105</c:v>
                </c:pt>
                <c:pt idx="217">
                  <c:v>12.426197442438005</c:v>
                </c:pt>
                <c:pt idx="218">
                  <c:v>12.246818517240305</c:v>
                </c:pt>
                <c:pt idx="219">
                  <c:v>12.159810446592227</c:v>
                </c:pt>
                <c:pt idx="220">
                  <c:v>11.123299608611534</c:v>
                </c:pt>
                <c:pt idx="221">
                  <c:v>10.000485403904078</c:v>
                </c:pt>
                <c:pt idx="222">
                  <c:v>9.5069841564021829</c:v>
                </c:pt>
                <c:pt idx="223">
                  <c:v>9.204339584718543</c:v>
                </c:pt>
                <c:pt idx="224">
                  <c:v>9.008289536094626</c:v>
                </c:pt>
                <c:pt idx="225">
                  <c:v>8.9248533863686124</c:v>
                </c:pt>
                <c:pt idx="226">
                  <c:v>9.0150077784770275</c:v>
                </c:pt>
                <c:pt idx="227">
                  <c:v>9.5676746348864903</c:v>
                </c:pt>
                <c:pt idx="228">
                  <c:v>10.510594246086486</c:v>
                </c:pt>
                <c:pt idx="229">
                  <c:v>10.479478418111382</c:v>
                </c:pt>
                <c:pt idx="230">
                  <c:v>9.4634215225200418</c:v>
                </c:pt>
                <c:pt idx="231">
                  <c:v>9.265044916904781</c:v>
                </c:pt>
                <c:pt idx="232">
                  <c:v>10.181322823331461</c:v>
                </c:pt>
                <c:pt idx="233">
                  <c:v>10.589655464986693</c:v>
                </c:pt>
                <c:pt idx="234">
                  <c:v>9.7110987116473382</c:v>
                </c:pt>
                <c:pt idx="235">
                  <c:v>8.7386157494723253</c:v>
                </c:pt>
                <c:pt idx="236">
                  <c:v>8.907416698182276</c:v>
                </c:pt>
                <c:pt idx="237">
                  <c:v>10.496946258992711</c:v>
                </c:pt>
                <c:pt idx="238">
                  <c:v>11.988785498850893</c:v>
                </c:pt>
                <c:pt idx="239">
                  <c:v>12.980027845580334</c:v>
                </c:pt>
                <c:pt idx="240">
                  <c:v>13.382472629955565</c:v>
                </c:pt>
                <c:pt idx="241">
                  <c:v>13.1877745379962</c:v>
                </c:pt>
                <c:pt idx="242">
                  <c:v>13.362604077039659</c:v>
                </c:pt>
                <c:pt idx="243">
                  <c:v>13.280708447156124</c:v>
                </c:pt>
                <c:pt idx="244">
                  <c:v>12.593254484152851</c:v>
                </c:pt>
                <c:pt idx="245">
                  <c:v>12.571536528740756</c:v>
                </c:pt>
                <c:pt idx="246">
                  <c:v>13.165537219148787</c:v>
                </c:pt>
                <c:pt idx="247">
                  <c:v>13.671287272201615</c:v>
                </c:pt>
                <c:pt idx="248">
                  <c:v>14.132015944179066</c:v>
                </c:pt>
                <c:pt idx="249">
                  <c:v>14.649179310346277</c:v>
                </c:pt>
                <c:pt idx="250">
                  <c:v>15.387171745592774</c:v>
                </c:pt>
                <c:pt idx="251">
                  <c:v>15.635021421990501</c:v>
                </c:pt>
                <c:pt idx="252">
                  <c:v>14.070023183625663</c:v>
                </c:pt>
                <c:pt idx="253">
                  <c:v>11.62211460639905</c:v>
                </c:pt>
                <c:pt idx="254">
                  <c:v>10.623995312210669</c:v>
                </c:pt>
                <c:pt idx="255">
                  <c:v>10.95532643521609</c:v>
                </c:pt>
                <c:pt idx="256">
                  <c:v>11.22610374431234</c:v>
                </c:pt>
                <c:pt idx="257">
                  <c:v>11.33138775728726</c:v>
                </c:pt>
                <c:pt idx="258">
                  <c:v>11.599145711589429</c:v>
                </c:pt>
                <c:pt idx="259">
                  <c:v>12.068402682076956</c:v>
                </c:pt>
                <c:pt idx="260">
                  <c:v>11.818797449831159</c:v>
                </c:pt>
                <c:pt idx="261">
                  <c:v>10.449833031813764</c:v>
                </c:pt>
                <c:pt idx="262">
                  <c:v>8.4194359723043259</c:v>
                </c:pt>
                <c:pt idx="263">
                  <c:v>7.4075310766226039</c:v>
                </c:pt>
                <c:pt idx="264">
                  <c:v>7.6799423475702229</c:v>
                </c:pt>
                <c:pt idx="265">
                  <c:v>6.5366619478039603</c:v>
                </c:pt>
                <c:pt idx="266">
                  <c:v>4.656641153707989</c:v>
                </c:pt>
                <c:pt idx="267">
                  <c:v>3.3098345170565535</c:v>
                </c:pt>
                <c:pt idx="268">
                  <c:v>2.650375529180057</c:v>
                </c:pt>
                <c:pt idx="269">
                  <c:v>1.7495528391836381</c:v>
                </c:pt>
                <c:pt idx="270">
                  <c:v>1.6785213525364455</c:v>
                </c:pt>
                <c:pt idx="271">
                  <c:v>2.1166446903601628</c:v>
                </c:pt>
                <c:pt idx="272">
                  <c:v>3.1302763495921315</c:v>
                </c:pt>
                <c:pt idx="273">
                  <c:v>4.2169443479305615</c:v>
                </c:pt>
                <c:pt idx="274">
                  <c:v>3.8161195176442932</c:v>
                </c:pt>
                <c:pt idx="275">
                  <c:v>2.2318445774709148</c:v>
                </c:pt>
                <c:pt idx="276">
                  <c:v>2.0298562050094509</c:v>
                </c:pt>
                <c:pt idx="277">
                  <c:v>2.6827492845042249</c:v>
                </c:pt>
                <c:pt idx="278">
                  <c:v>2.8919980486420238</c:v>
                </c:pt>
                <c:pt idx="279">
                  <c:v>2.6803551330001394</c:v>
                </c:pt>
                <c:pt idx="280">
                  <c:v>2.2271599465158789</c:v>
                </c:pt>
                <c:pt idx="281">
                  <c:v>1.5931547223247537</c:v>
                </c:pt>
                <c:pt idx="282">
                  <c:v>0.96095219984121194</c:v>
                </c:pt>
                <c:pt idx="283">
                  <c:v>0.83763882926721567</c:v>
                </c:pt>
                <c:pt idx="284">
                  <c:v>1.3532989716594606</c:v>
                </c:pt>
                <c:pt idx="285">
                  <c:v>2.4184314586432394</c:v>
                </c:pt>
                <c:pt idx="286">
                  <c:v>2.7942731324764041</c:v>
                </c:pt>
                <c:pt idx="287">
                  <c:v>2.7262125354843376</c:v>
                </c:pt>
                <c:pt idx="288">
                  <c:v>3.1114805100440601</c:v>
                </c:pt>
                <c:pt idx="289">
                  <c:v>3.2953683607964237</c:v>
                </c:pt>
                <c:pt idx="290">
                  <c:v>2.3823876865036904</c:v>
                </c:pt>
                <c:pt idx="291">
                  <c:v>1.6393453298871674</c:v>
                </c:pt>
                <c:pt idx="292">
                  <c:v>1.7654371136090306</c:v>
                </c:pt>
                <c:pt idx="293">
                  <c:v>1.799822541115633</c:v>
                </c:pt>
                <c:pt idx="294">
                  <c:v>1.8139320095189755</c:v>
                </c:pt>
                <c:pt idx="295">
                  <c:v>2.0517656503181971</c:v>
                </c:pt>
                <c:pt idx="296">
                  <c:v>2.3562445574029223</c:v>
                </c:pt>
                <c:pt idx="297">
                  <c:v>2.6209983195405115</c:v>
                </c:pt>
                <c:pt idx="298">
                  <c:v>2.8446056128445019</c:v>
                </c:pt>
                <c:pt idx="299">
                  <c:v>3.1406340395446284</c:v>
                </c:pt>
                <c:pt idx="300">
                  <c:v>3.5771634693577927</c:v>
                </c:pt>
                <c:pt idx="301">
                  <c:v>3.8177317875727339</c:v>
                </c:pt>
                <c:pt idx="302">
                  <c:v>3.7715088644496171</c:v>
                </c:pt>
                <c:pt idx="303">
                  <c:v>3.7327414595400565</c:v>
                </c:pt>
                <c:pt idx="304">
                  <c:v>4.0047734212322403</c:v>
                </c:pt>
                <c:pt idx="305">
                  <c:v>4.0584466085210655</c:v>
                </c:pt>
                <c:pt idx="306">
                  <c:v>4.0032871231930418</c:v>
                </c:pt>
                <c:pt idx="307">
                  <c:v>3.7859835678727238</c:v>
                </c:pt>
                <c:pt idx="308">
                  <c:v>3.3853451725801955</c:v>
                </c:pt>
                <c:pt idx="309">
                  <c:v>3.1749626671398534</c:v>
                </c:pt>
                <c:pt idx="310">
                  <c:v>3.4416822645245748</c:v>
                </c:pt>
                <c:pt idx="311">
                  <c:v>4.1313313229419801</c:v>
                </c:pt>
                <c:pt idx="312">
                  <c:v>4.5302413509064889</c:v>
                </c:pt>
              </c:numCache>
            </c:numRef>
          </c:yVal>
          <c:smooth val="0"/>
          <c:extLst>
            <c:ext xmlns:c16="http://schemas.microsoft.com/office/drawing/2014/chart" uri="{C3380CC4-5D6E-409C-BE32-E72D297353CC}">
              <c16:uniqueId val="{00000001-FAE4-4D18-9B69-DCB71CD44D21}"/>
            </c:ext>
          </c:extLst>
        </c:ser>
        <c:ser>
          <c:idx val="2"/>
          <c:order val="2"/>
          <c:tx>
            <c:v>1.1</c:v>
          </c:tx>
          <c:spPr>
            <a:ln w="19050" cap="rnd">
              <a:solidFill>
                <a:schemeClr val="accent3"/>
              </a:solidFill>
              <a:round/>
            </a:ln>
            <a:effectLst/>
          </c:spPr>
          <c:marker>
            <c:symbol val="none"/>
          </c:marker>
          <c:xVal>
            <c:strRef>
              <c:f>'LC1.1'!$D:$D</c:f>
              <c:strCache>
                <c:ptCount val="2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21.442561960724198</c:v>
                </c:pt>
                <c:pt idx="2">
                  <c:v>17.531415156878648</c:v>
                </c:pt>
                <c:pt idx="3">
                  <c:v>15.199380734624004</c:v>
                </c:pt>
                <c:pt idx="4">
                  <c:v>14.892835760743351</c:v>
                </c:pt>
                <c:pt idx="5">
                  <c:v>15.155379228898219</c:v>
                </c:pt>
                <c:pt idx="6">
                  <c:v>15.297198954624092</c:v>
                </c:pt>
                <c:pt idx="7">
                  <c:v>15.84216427527914</c:v>
                </c:pt>
                <c:pt idx="8">
                  <c:v>14.272135654990302</c:v>
                </c:pt>
                <c:pt idx="9">
                  <c:v>7.639914944104925</c:v>
                </c:pt>
                <c:pt idx="10">
                  <c:v>4.938682941348759</c:v>
                </c:pt>
                <c:pt idx="11">
                  <c:v>21.869357396245569</c:v>
                </c:pt>
                <c:pt idx="12">
                  <c:v>42.311924317473768</c:v>
                </c:pt>
                <c:pt idx="13">
                  <c:v>52.126104138696775</c:v>
                </c:pt>
                <c:pt idx="14">
                  <c:v>54.880390336523973</c:v>
                </c:pt>
                <c:pt idx="15">
                  <c:v>53.520178151894775</c:v>
                </c:pt>
                <c:pt idx="16">
                  <c:v>47.752133760299586</c:v>
                </c:pt>
                <c:pt idx="17">
                  <c:v>39.61833915996742</c:v>
                </c:pt>
                <c:pt idx="18">
                  <c:v>34.381000468361378</c:v>
                </c:pt>
                <c:pt idx="19">
                  <c:v>33.830581783764828</c:v>
                </c:pt>
                <c:pt idx="20">
                  <c:v>35.488357373470201</c:v>
                </c:pt>
                <c:pt idx="21">
                  <c:v>35.642495354670352</c:v>
                </c:pt>
                <c:pt idx="22">
                  <c:v>33.544283998559422</c:v>
                </c:pt>
                <c:pt idx="23">
                  <c:v>32.287454985471257</c:v>
                </c:pt>
                <c:pt idx="24">
                  <c:v>33.89387891139323</c:v>
                </c:pt>
                <c:pt idx="25">
                  <c:v>35.932845344708284</c:v>
                </c:pt>
                <c:pt idx="26">
                  <c:v>36.703810558166275</c:v>
                </c:pt>
                <c:pt idx="27">
                  <c:v>35.831502510491703</c:v>
                </c:pt>
                <c:pt idx="28">
                  <c:v>33.698785796352411</c:v>
                </c:pt>
                <c:pt idx="29">
                  <c:v>33.209007279408965</c:v>
                </c:pt>
                <c:pt idx="30">
                  <c:v>35.65789557801638</c:v>
                </c:pt>
                <c:pt idx="31">
                  <c:v>38.879009473251209</c:v>
                </c:pt>
                <c:pt idx="32">
                  <c:v>39.899550280230812</c:v>
                </c:pt>
                <c:pt idx="33">
                  <c:v>37.544254955111398</c:v>
                </c:pt>
                <c:pt idx="34">
                  <c:v>34.087900803063505</c:v>
                </c:pt>
                <c:pt idx="35">
                  <c:v>32.922980105305612</c:v>
                </c:pt>
                <c:pt idx="36">
                  <c:v>34.174989622425052</c:v>
                </c:pt>
                <c:pt idx="37">
                  <c:v>36.283093434937179</c:v>
                </c:pt>
                <c:pt idx="38">
                  <c:v>37.40037254804988</c:v>
                </c:pt>
                <c:pt idx="39">
                  <c:v>35.456329398082858</c:v>
                </c:pt>
                <c:pt idx="40">
                  <c:v>32.952171137844559</c:v>
                </c:pt>
                <c:pt idx="41">
                  <c:v>32.782707341006116</c:v>
                </c:pt>
                <c:pt idx="42">
                  <c:v>33.068320390740283</c:v>
                </c:pt>
                <c:pt idx="43">
                  <c:v>32.837523549197428</c:v>
                </c:pt>
                <c:pt idx="44">
                  <c:v>32.74569571391374</c:v>
                </c:pt>
                <c:pt idx="45">
                  <c:v>32.514580346553714</c:v>
                </c:pt>
                <c:pt idx="46">
                  <c:v>31.050133233940223</c:v>
                </c:pt>
                <c:pt idx="47">
                  <c:v>29.363484363446965</c:v>
                </c:pt>
                <c:pt idx="48">
                  <c:v>31.955613729320007</c:v>
                </c:pt>
                <c:pt idx="49">
                  <c:v>38.518089221923177</c:v>
                </c:pt>
                <c:pt idx="50">
                  <c:v>42.894093960282198</c:v>
                </c:pt>
                <c:pt idx="51">
                  <c:v>41.709040788704996</c:v>
                </c:pt>
                <c:pt idx="52">
                  <c:v>36.053424814762799</c:v>
                </c:pt>
                <c:pt idx="53">
                  <c:v>31.763445763845532</c:v>
                </c:pt>
                <c:pt idx="54">
                  <c:v>34.416088393153117</c:v>
                </c:pt>
                <c:pt idx="55">
                  <c:v>39.089165318860594</c:v>
                </c:pt>
                <c:pt idx="56">
                  <c:v>40.240796530783967</c:v>
                </c:pt>
                <c:pt idx="57">
                  <c:v>39.864994600693969</c:v>
                </c:pt>
                <c:pt idx="58">
                  <c:v>41.10204088015545</c:v>
                </c:pt>
                <c:pt idx="59">
                  <c:v>45.151892072534075</c:v>
                </c:pt>
                <c:pt idx="60">
                  <c:v>49.108801259423714</c:v>
                </c:pt>
                <c:pt idx="61">
                  <c:v>47.926909174035814</c:v>
                </c:pt>
                <c:pt idx="62">
                  <c:v>41.469467653907564</c:v>
                </c:pt>
                <c:pt idx="63">
                  <c:v>35.482576465661438</c:v>
                </c:pt>
                <c:pt idx="64">
                  <c:v>33.601800563769963</c:v>
                </c:pt>
                <c:pt idx="65">
                  <c:v>34.989564178952939</c:v>
                </c:pt>
                <c:pt idx="66">
                  <c:v>37.125327957713623</c:v>
                </c:pt>
                <c:pt idx="67">
                  <c:v>36.744049276446461</c:v>
                </c:pt>
                <c:pt idx="68">
                  <c:v>36.710592846945325</c:v>
                </c:pt>
                <c:pt idx="69">
                  <c:v>39.17003970723097</c:v>
                </c:pt>
                <c:pt idx="70">
                  <c:v>37.925522313675955</c:v>
                </c:pt>
                <c:pt idx="71">
                  <c:v>33.395968682197079</c:v>
                </c:pt>
                <c:pt idx="72">
                  <c:v>33.853339348180263</c:v>
                </c:pt>
                <c:pt idx="73">
                  <c:v>40.609848426694157</c:v>
                </c:pt>
                <c:pt idx="74">
                  <c:v>46.500375247075453</c:v>
                </c:pt>
                <c:pt idx="75">
                  <c:v>46.834290981481082</c:v>
                </c:pt>
                <c:pt idx="76">
                  <c:v>44.107838025185821</c:v>
                </c:pt>
                <c:pt idx="77">
                  <c:v>43.148237072500976</c:v>
                </c:pt>
                <c:pt idx="78">
                  <c:v>44.773400469824466</c:v>
                </c:pt>
                <c:pt idx="79">
                  <c:v>45.306106517290118</c:v>
                </c:pt>
                <c:pt idx="80">
                  <c:v>43.65072434104772</c:v>
                </c:pt>
                <c:pt idx="81">
                  <c:v>43.577893558483318</c:v>
                </c:pt>
                <c:pt idx="82">
                  <c:v>48.037819208558396</c:v>
                </c:pt>
                <c:pt idx="83">
                  <c:v>52.402318660987369</c:v>
                </c:pt>
                <c:pt idx="84">
                  <c:v>48.64408356619694</c:v>
                </c:pt>
                <c:pt idx="85">
                  <c:v>39.508283388595267</c:v>
                </c:pt>
                <c:pt idx="86">
                  <c:v>34.654061500194615</c:v>
                </c:pt>
                <c:pt idx="87">
                  <c:v>36.151848142283121</c:v>
                </c:pt>
                <c:pt idx="88">
                  <c:v>39.67589254983487</c:v>
                </c:pt>
                <c:pt idx="89">
                  <c:v>39.062403725018882</c:v>
                </c:pt>
                <c:pt idx="90">
                  <c:v>31.934307538382463</c:v>
                </c:pt>
                <c:pt idx="91">
                  <c:v>24.917890666625386</c:v>
                </c:pt>
                <c:pt idx="92">
                  <c:v>22.359864588529732</c:v>
                </c:pt>
                <c:pt idx="93">
                  <c:v>21.217215605906823</c:v>
                </c:pt>
                <c:pt idx="94">
                  <c:v>19.271571112451483</c:v>
                </c:pt>
                <c:pt idx="95">
                  <c:v>19.17943727323868</c:v>
                </c:pt>
                <c:pt idx="96">
                  <c:v>22.238913432478199</c:v>
                </c:pt>
                <c:pt idx="97">
                  <c:v>24.880269844665943</c:v>
                </c:pt>
                <c:pt idx="98">
                  <c:v>24.351441211754079</c:v>
                </c:pt>
                <c:pt idx="99">
                  <c:v>21.718191344119781</c:v>
                </c:pt>
                <c:pt idx="100">
                  <c:v>19.84215984262795</c:v>
                </c:pt>
                <c:pt idx="101">
                  <c:v>20.841581037637262</c:v>
                </c:pt>
                <c:pt idx="102">
                  <c:v>22.810929543449895</c:v>
                </c:pt>
                <c:pt idx="103">
                  <c:v>23.391710485375391</c:v>
                </c:pt>
                <c:pt idx="104">
                  <c:v>23.345417414589125</c:v>
                </c:pt>
                <c:pt idx="105">
                  <c:v>23.107158615930139</c:v>
                </c:pt>
                <c:pt idx="106">
                  <c:v>22.314261079293232</c:v>
                </c:pt>
                <c:pt idx="107">
                  <c:v>21.891256236911264</c:v>
                </c:pt>
                <c:pt idx="108">
                  <c:v>22.494123934676846</c:v>
                </c:pt>
                <c:pt idx="109">
                  <c:v>22.668759240351374</c:v>
                </c:pt>
                <c:pt idx="110">
                  <c:v>21.616644218624977</c:v>
                </c:pt>
                <c:pt idx="111">
                  <c:v>20.177493596777957</c:v>
                </c:pt>
                <c:pt idx="112">
                  <c:v>19.022295716926983</c:v>
                </c:pt>
                <c:pt idx="113">
                  <c:v>18.498954924577717</c:v>
                </c:pt>
                <c:pt idx="114">
                  <c:v>18.177488778682047</c:v>
                </c:pt>
                <c:pt idx="115">
                  <c:v>17.631366621405871</c:v>
                </c:pt>
                <c:pt idx="116">
                  <c:v>17.975208206177939</c:v>
                </c:pt>
                <c:pt idx="117">
                  <c:v>18.708845815633964</c:v>
                </c:pt>
                <c:pt idx="118">
                  <c:v>18.674577862432667</c:v>
                </c:pt>
                <c:pt idx="119">
                  <c:v>17.59502741326601</c:v>
                </c:pt>
                <c:pt idx="120">
                  <c:v>15.199860334810319</c:v>
                </c:pt>
                <c:pt idx="121">
                  <c:v>13.393077551002914</c:v>
                </c:pt>
                <c:pt idx="122">
                  <c:v>13.63673006622431</c:v>
                </c:pt>
                <c:pt idx="123">
                  <c:v>15.447688469822033</c:v>
                </c:pt>
                <c:pt idx="124">
                  <c:v>17.503615906471623</c:v>
                </c:pt>
                <c:pt idx="125">
                  <c:v>18.457359170496797</c:v>
                </c:pt>
                <c:pt idx="126">
                  <c:v>18.002603116316685</c:v>
                </c:pt>
                <c:pt idx="127">
                  <c:v>16.514713229871131</c:v>
                </c:pt>
                <c:pt idx="128">
                  <c:v>15.567960244529072</c:v>
                </c:pt>
                <c:pt idx="129">
                  <c:v>15.77601432625921</c:v>
                </c:pt>
                <c:pt idx="130">
                  <c:v>15.438464347496808</c:v>
                </c:pt>
                <c:pt idx="131">
                  <c:v>14.406131079721504</c:v>
                </c:pt>
                <c:pt idx="132">
                  <c:v>13.782771843962188</c:v>
                </c:pt>
                <c:pt idx="133">
                  <c:v>13.528853259526024</c:v>
                </c:pt>
                <c:pt idx="134">
                  <c:v>12.864630782610041</c:v>
                </c:pt>
                <c:pt idx="135">
                  <c:v>11.083192203573425</c:v>
                </c:pt>
                <c:pt idx="136">
                  <c:v>9.2984599875680285</c:v>
                </c:pt>
                <c:pt idx="137">
                  <c:v>8.218919958787497</c:v>
                </c:pt>
                <c:pt idx="138">
                  <c:v>7.278478241656595</c:v>
                </c:pt>
                <c:pt idx="139">
                  <c:v>6.8044352322253561</c:v>
                </c:pt>
                <c:pt idx="140">
                  <c:v>6.6248319072182094</c:v>
                </c:pt>
                <c:pt idx="141">
                  <c:v>5.7145166817778925</c:v>
                </c:pt>
                <c:pt idx="142">
                  <c:v>4.3504399596944889</c:v>
                </c:pt>
                <c:pt idx="143">
                  <c:v>3.8385171781435643</c:v>
                </c:pt>
                <c:pt idx="144">
                  <c:v>4.0207455708670192</c:v>
                </c:pt>
                <c:pt idx="145">
                  <c:v>3.867371032103498</c:v>
                </c:pt>
                <c:pt idx="146">
                  <c:v>3.2006009909606306</c:v>
                </c:pt>
                <c:pt idx="147">
                  <c:v>2.7746580044204401</c:v>
                </c:pt>
                <c:pt idx="148">
                  <c:v>3.2583076171087182</c:v>
                </c:pt>
                <c:pt idx="149">
                  <c:v>4.5783740548481306</c:v>
                </c:pt>
                <c:pt idx="150">
                  <c:v>5.4346220941054524</c:v>
                </c:pt>
                <c:pt idx="151">
                  <c:v>4.8058108601597027</c:v>
                </c:pt>
                <c:pt idx="152">
                  <c:v>3.5114193347537936</c:v>
                </c:pt>
                <c:pt idx="153">
                  <c:v>2.7352155271226608</c:v>
                </c:pt>
                <c:pt idx="154">
                  <c:v>2.0109273065388313</c:v>
                </c:pt>
                <c:pt idx="155">
                  <c:v>1.3175512143940513</c:v>
                </c:pt>
                <c:pt idx="156">
                  <c:v>1.2986338478235475</c:v>
                </c:pt>
                <c:pt idx="157">
                  <c:v>1.8340376103249745</c:v>
                </c:pt>
                <c:pt idx="158">
                  <c:v>2.5731387510862795</c:v>
                </c:pt>
                <c:pt idx="159">
                  <c:v>3.3778889562390595</c:v>
                </c:pt>
                <c:pt idx="160">
                  <c:v>3.095843538055556</c:v>
                </c:pt>
                <c:pt idx="161">
                  <c:v>1.2285111635831276</c:v>
                </c:pt>
                <c:pt idx="162">
                  <c:v>0.72942974920924453</c:v>
                </c:pt>
                <c:pt idx="163">
                  <c:v>1.4939243383168492</c:v>
                </c:pt>
                <c:pt idx="164">
                  <c:v>1.928749467288108</c:v>
                </c:pt>
                <c:pt idx="165">
                  <c:v>1.7660477651312494</c:v>
                </c:pt>
                <c:pt idx="166">
                  <c:v>1.9989618823779418</c:v>
                </c:pt>
                <c:pt idx="167">
                  <c:v>2.1950682927797338</c:v>
                </c:pt>
                <c:pt idx="168">
                  <c:v>2.3691100306129118</c:v>
                </c:pt>
                <c:pt idx="169">
                  <c:v>3.1940042290917123</c:v>
                </c:pt>
                <c:pt idx="170">
                  <c:v>3.5418784371814813</c:v>
                </c:pt>
                <c:pt idx="171">
                  <c:v>1.7432861033361045</c:v>
                </c:pt>
                <c:pt idx="172">
                  <c:v>0.9069654350807892</c:v>
                </c:pt>
                <c:pt idx="173">
                  <c:v>0.72778418666868472</c:v>
                </c:pt>
                <c:pt idx="174">
                  <c:v>0.63932000119109711</c:v>
                </c:pt>
                <c:pt idx="175">
                  <c:v>1.7583093039843898</c:v>
                </c:pt>
                <c:pt idx="176">
                  <c:v>2.5097523676520561</c:v>
                </c:pt>
                <c:pt idx="177">
                  <c:v>2.8390333239841317</c:v>
                </c:pt>
                <c:pt idx="178">
                  <c:v>2.7911683950021535</c:v>
                </c:pt>
                <c:pt idx="179">
                  <c:v>2.2613064203135398</c:v>
                </c:pt>
                <c:pt idx="180">
                  <c:v>1.9665167292259718</c:v>
                </c:pt>
                <c:pt idx="181">
                  <c:v>2.632380289992823</c:v>
                </c:pt>
                <c:pt idx="182">
                  <c:v>3.5941975931914203</c:v>
                </c:pt>
                <c:pt idx="183">
                  <c:v>4.0225673373477369</c:v>
                </c:pt>
                <c:pt idx="184">
                  <c:v>3.6748208643638427</c:v>
                </c:pt>
                <c:pt idx="185">
                  <c:v>2.6140061020588283</c:v>
                </c:pt>
                <c:pt idx="186">
                  <c:v>1.5066154956514868</c:v>
                </c:pt>
                <c:pt idx="187">
                  <c:v>1.2645839380957298</c:v>
                </c:pt>
                <c:pt idx="188">
                  <c:v>1.3964059988031794</c:v>
                </c:pt>
                <c:pt idx="189">
                  <c:v>1.5726281125668764</c:v>
                </c:pt>
                <c:pt idx="190">
                  <c:v>1.8967217735264008</c:v>
                </c:pt>
                <c:pt idx="191">
                  <c:v>2.2314525302574881</c:v>
                </c:pt>
                <c:pt idx="192">
                  <c:v>2.2108647882933488</c:v>
                </c:pt>
                <c:pt idx="193">
                  <c:v>1.7396916717110218</c:v>
                </c:pt>
                <c:pt idx="194">
                  <c:v>1.5366990950784269</c:v>
                </c:pt>
                <c:pt idx="195">
                  <c:v>1.7305951261369545</c:v>
                </c:pt>
                <c:pt idx="196">
                  <c:v>1.6825705367909061</c:v>
                </c:pt>
                <c:pt idx="197">
                  <c:v>1.2887068864348628</c:v>
                </c:pt>
                <c:pt idx="198">
                  <c:v>1.3652467666217336</c:v>
                </c:pt>
                <c:pt idx="199">
                  <c:v>1.575073207123761</c:v>
                </c:pt>
                <c:pt idx="200">
                  <c:v>1.6115627665880032</c:v>
                </c:pt>
                <c:pt idx="201">
                  <c:v>1.3705330650612857</c:v>
                </c:pt>
                <c:pt idx="202">
                  <c:v>1.3961603246956682</c:v>
                </c:pt>
                <c:pt idx="203">
                  <c:v>1.1862611540523189</c:v>
                </c:pt>
                <c:pt idx="204">
                  <c:v>0.65290174328310202</c:v>
                </c:pt>
                <c:pt idx="205">
                  <c:v>0.99504197366731351</c:v>
                </c:pt>
                <c:pt idx="206">
                  <c:v>1.5876875475727894</c:v>
                </c:pt>
                <c:pt idx="207">
                  <c:v>1.8656882997224504</c:v>
                </c:pt>
                <c:pt idx="208">
                  <c:v>1.1412615847721006</c:v>
                </c:pt>
                <c:pt idx="209">
                  <c:v>1.2859289907108651</c:v>
                </c:pt>
                <c:pt idx="210">
                  <c:v>1.8269573539136075</c:v>
                </c:pt>
                <c:pt idx="211">
                  <c:v>1.9967482441242783</c:v>
                </c:pt>
                <c:pt idx="212">
                  <c:v>1.8355594324703013</c:v>
                </c:pt>
                <c:pt idx="213">
                  <c:v>1.6315897959089958</c:v>
                </c:pt>
                <c:pt idx="214">
                  <c:v>1.3756765531332826</c:v>
                </c:pt>
                <c:pt idx="215">
                  <c:v>1.0241328204763545</c:v>
                </c:pt>
                <c:pt idx="216">
                  <c:v>1.2485912942094632</c:v>
                </c:pt>
                <c:pt idx="217">
                  <c:v>1.8408322716313124</c:v>
                </c:pt>
                <c:pt idx="218">
                  <c:v>2.0300601713971176</c:v>
                </c:pt>
                <c:pt idx="219">
                  <c:v>1.6827385313886882</c:v>
                </c:pt>
                <c:pt idx="220">
                  <c:v>1.6308852617304579</c:v>
                </c:pt>
                <c:pt idx="221">
                  <c:v>1.744769846305978</c:v>
                </c:pt>
                <c:pt idx="222">
                  <c:v>1.7571474148723414</c:v>
                </c:pt>
                <c:pt idx="223">
                  <c:v>1.7728567167168769</c:v>
                </c:pt>
                <c:pt idx="224">
                  <c:v>2.0793258592608428</c:v>
                </c:pt>
                <c:pt idx="225">
                  <c:v>2.469938168355343</c:v>
                </c:pt>
                <c:pt idx="226">
                  <c:v>2.7627824558184955</c:v>
                </c:pt>
                <c:pt idx="227">
                  <c:v>2.4884927458951944</c:v>
                </c:pt>
                <c:pt idx="228">
                  <c:v>2.1322038169439783</c:v>
                </c:pt>
                <c:pt idx="229">
                  <c:v>2.1088739506227734</c:v>
                </c:pt>
                <c:pt idx="230">
                  <c:v>2.0140663396203551</c:v>
                </c:pt>
                <c:pt idx="231">
                  <c:v>2.2843178241464499</c:v>
                </c:pt>
                <c:pt idx="232">
                  <c:v>1.7830894693850978</c:v>
                </c:pt>
                <c:pt idx="233">
                  <c:v>1.2190288712359292</c:v>
                </c:pt>
                <c:pt idx="234">
                  <c:v>1.1235599603770761</c:v>
                </c:pt>
                <c:pt idx="235">
                  <c:v>1.1716820538577106</c:v>
                </c:pt>
                <c:pt idx="236">
                  <c:v>1.4109851395196871</c:v>
                </c:pt>
                <c:pt idx="237">
                  <c:v>1.6199877246804615</c:v>
                </c:pt>
                <c:pt idx="238">
                  <c:v>1.6000799241991792</c:v>
                </c:pt>
                <c:pt idx="239">
                  <c:v>1.6633236746186237</c:v>
                </c:pt>
              </c:numCache>
            </c:numRef>
          </c:yVal>
          <c:smooth val="0"/>
          <c:extLst>
            <c:ext xmlns:c16="http://schemas.microsoft.com/office/drawing/2014/chart" uri="{C3380CC4-5D6E-409C-BE32-E72D297353CC}">
              <c16:uniqueId val="{00000002-FAE4-4D18-9B69-DCB71CD44D21}"/>
            </c:ext>
          </c:extLst>
        </c:ser>
        <c:dLbls>
          <c:showLegendKey val="0"/>
          <c:showVal val="0"/>
          <c:showCatName val="0"/>
          <c:showSerName val="0"/>
          <c:showPercent val="0"/>
          <c:showBubbleSize val="0"/>
        </c:dLbls>
        <c:axId val="1359989888"/>
        <c:axId val="911846080"/>
      </c:scatterChart>
      <c:valAx>
        <c:axId val="13599898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46080"/>
        <c:crosses val="autoZero"/>
        <c:crossBetween val="midCat"/>
      </c:valAx>
      <c:valAx>
        <c:axId val="91184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9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1622.8663026432796</c:v>
                </c:pt>
                <c:pt idx="1">
                  <c:v>1623.3819941344218</c:v>
                </c:pt>
                <c:pt idx="2">
                  <c:v>1623.9446964617714</c:v>
                </c:pt>
                <c:pt idx="3">
                  <c:v>1624.5436039469746</c:v>
                </c:pt>
                <c:pt idx="4">
                  <c:v>1625.1363748294998</c:v>
                </c:pt>
                <c:pt idx="5">
                  <c:v>1625.711475160469</c:v>
                </c:pt>
                <c:pt idx="6">
                  <c:v>1626.225811754706</c:v>
                </c:pt>
                <c:pt idx="7">
                  <c:v>1626.9555326274044</c:v>
                </c:pt>
                <c:pt idx="8">
                  <c:v>1627.8693502595952</c:v>
                </c:pt>
                <c:pt idx="9">
                  <c:v>1628.7645104154647</c:v>
                </c:pt>
                <c:pt idx="10">
                  <c:v>1629.4499582315575</c:v>
                </c:pt>
                <c:pt idx="11">
                  <c:v>1630.0225887954089</c:v>
                </c:pt>
                <c:pt idx="12">
                  <c:v>1630.5563677459322</c:v>
                </c:pt>
                <c:pt idx="13">
                  <c:v>1631.0401106492902</c:v>
                </c:pt>
                <c:pt idx="14">
                  <c:v>1631.4860838284728</c:v>
                </c:pt>
                <c:pt idx="15">
                  <c:v>1631.9664186163668</c:v>
                </c:pt>
                <c:pt idx="16">
                  <c:v>1632.4949139057717</c:v>
                </c:pt>
                <c:pt idx="17">
                  <c:v>1633.0199668918835</c:v>
                </c:pt>
                <c:pt idx="18">
                  <c:v>1633.6578612642272</c:v>
                </c:pt>
                <c:pt idx="19">
                  <c:v>1634.18457657161</c:v>
                </c:pt>
                <c:pt idx="20">
                  <c:v>1634.636336446993</c:v>
                </c:pt>
                <c:pt idx="21">
                  <c:v>1635.1272383389748</c:v>
                </c:pt>
                <c:pt idx="22">
                  <c:v>1635.5832875868148</c:v>
                </c:pt>
                <c:pt idx="23">
                  <c:v>1636.0007294104992</c:v>
                </c:pt>
                <c:pt idx="24">
                  <c:v>1636.412758394662</c:v>
                </c:pt>
                <c:pt idx="25">
                  <c:v>1636.8220095948325</c:v>
                </c:pt>
                <c:pt idx="26">
                  <c:v>1637.2241983832416</c:v>
                </c:pt>
                <c:pt idx="27">
                  <c:v>1637.6290036859564</c:v>
                </c:pt>
                <c:pt idx="28">
                  <c:v>1638.0733208252975</c:v>
                </c:pt>
                <c:pt idx="29">
                  <c:v>1638.5640957292158</c:v>
                </c:pt>
                <c:pt idx="30">
                  <c:v>1639.0863112528286</c:v>
                </c:pt>
                <c:pt idx="31">
                  <c:v>1639.6049056330467</c:v>
                </c:pt>
                <c:pt idx="32">
                  <c:v>1640.0974335935973</c:v>
                </c:pt>
                <c:pt idx="33">
                  <c:v>1640.5296856588313</c:v>
                </c:pt>
                <c:pt idx="34">
                  <c:v>1640.9152900926535</c:v>
                </c:pt>
                <c:pt idx="35">
                  <c:v>1641.3579002569663</c:v>
                </c:pt>
                <c:pt idx="36">
                  <c:v>1641.8415871493803</c:v>
                </c:pt>
                <c:pt idx="37">
                  <c:v>1642.4007778667992</c:v>
                </c:pt>
                <c:pt idx="38">
                  <c:v>1643.0255020211664</c:v>
                </c:pt>
                <c:pt idx="39">
                  <c:v>1643.6221854664448</c:v>
                </c:pt>
                <c:pt idx="40">
                  <c:v>1644.0840254724824</c:v>
                </c:pt>
                <c:pt idx="41">
                  <c:v>1644.5197495041486</c:v>
                </c:pt>
                <c:pt idx="42">
                  <c:v>1644.9809199970139</c:v>
                </c:pt>
                <c:pt idx="43">
                  <c:v>1645.4483835110227</c:v>
                </c:pt>
                <c:pt idx="44">
                  <c:v>1645.9094232765376</c:v>
                </c:pt>
                <c:pt idx="45">
                  <c:v>1646.4409995795529</c:v>
                </c:pt>
                <c:pt idx="46">
                  <c:v>1646.9707811009578</c:v>
                </c:pt>
                <c:pt idx="47">
                  <c:v>1647.3915109811655</c:v>
                </c:pt>
                <c:pt idx="48">
                  <c:v>1647.7535372682548</c:v>
                </c:pt>
                <c:pt idx="49">
                  <c:v>1648.186201563464</c:v>
                </c:pt>
                <c:pt idx="50">
                  <c:v>1648.6710706578242</c:v>
                </c:pt>
                <c:pt idx="51">
                  <c:v>1649.1032236228216</c:v>
                </c:pt>
                <c:pt idx="52">
                  <c:v>1649.523482686885</c:v>
                </c:pt>
                <c:pt idx="53">
                  <c:v>1649.9203523360538</c:v>
                </c:pt>
                <c:pt idx="54">
                  <c:v>1650.303721788822</c:v>
                </c:pt>
                <c:pt idx="55">
                  <c:v>1650.7117786438632</c:v>
                </c:pt>
                <c:pt idx="56">
                  <c:v>1651.1270387171621</c:v>
                </c:pt>
                <c:pt idx="57">
                  <c:v>1651.5209673143702</c:v>
                </c:pt>
                <c:pt idx="58">
                  <c:v>1651.9262198086353</c:v>
                </c:pt>
                <c:pt idx="59">
                  <c:v>1652.3309806429547</c:v>
                </c:pt>
                <c:pt idx="60">
                  <c:v>1652.7227875429201</c:v>
                </c:pt>
                <c:pt idx="61">
                  <c:v>1653.1636951532882</c:v>
                </c:pt>
                <c:pt idx="62">
                  <c:v>1653.723792740547</c:v>
                </c:pt>
                <c:pt idx="63">
                  <c:v>1654.1611992727676</c:v>
                </c:pt>
                <c:pt idx="64">
                  <c:v>1654.4936116838876</c:v>
                </c:pt>
                <c:pt idx="65">
                  <c:v>1654.7965174266938</c:v>
                </c:pt>
                <c:pt idx="66">
                  <c:v>1655.1507996730377</c:v>
                </c:pt>
                <c:pt idx="67">
                  <c:v>1655.5177820448953</c:v>
                </c:pt>
                <c:pt idx="68">
                  <c:v>1655.8406804332569</c:v>
                </c:pt>
                <c:pt idx="69">
                  <c:v>1656.159271160705</c:v>
                </c:pt>
                <c:pt idx="70">
                  <c:v>1656.4276221592067</c:v>
                </c:pt>
                <c:pt idx="71">
                  <c:v>1656.693899002546</c:v>
                </c:pt>
                <c:pt idx="72">
                  <c:v>1656.9729179090641</c:v>
                </c:pt>
                <c:pt idx="73">
                  <c:v>1657.2417869587691</c:v>
                </c:pt>
                <c:pt idx="74">
                  <c:v>1657.4818287570556</c:v>
                </c:pt>
                <c:pt idx="75">
                  <c:v>1657.7132111227238</c:v>
                </c:pt>
                <c:pt idx="76">
                  <c:v>1658.0267287614533</c:v>
                </c:pt>
                <c:pt idx="77">
                  <c:v>1658.3543074131699</c:v>
                </c:pt>
                <c:pt idx="78">
                  <c:v>1658.6443336055377</c:v>
                </c:pt>
                <c:pt idx="79">
                  <c:v>1658.9109083235567</c:v>
                </c:pt>
                <c:pt idx="80">
                  <c:v>1659.1801536356411</c:v>
                </c:pt>
                <c:pt idx="81">
                  <c:v>1659.4388714908564</c:v>
                </c:pt>
                <c:pt idx="82">
                  <c:v>1659.6850554855459</c:v>
                </c:pt>
                <c:pt idx="83">
                  <c:v>1659.9325431410757</c:v>
                </c:pt>
                <c:pt idx="84">
                  <c:v>1660.2011328680542</c:v>
                </c:pt>
                <c:pt idx="85">
                  <c:v>1660.4816948106186</c:v>
                </c:pt>
                <c:pt idx="86">
                  <c:v>1660.7702647315916</c:v>
                </c:pt>
                <c:pt idx="87">
                  <c:v>1661.0707933430392</c:v>
                </c:pt>
                <c:pt idx="88">
                  <c:v>1661.4165914955404</c:v>
                </c:pt>
                <c:pt idx="89">
                  <c:v>1661.7513567833571</c:v>
                </c:pt>
                <c:pt idx="90">
                  <c:v>1662.0680205141693</c:v>
                </c:pt>
                <c:pt idx="91">
                  <c:v>1662.385837118497</c:v>
                </c:pt>
                <c:pt idx="92">
                  <c:v>1662.7105324981062</c:v>
                </c:pt>
                <c:pt idx="93">
                  <c:v>1663.0204484533699</c:v>
                </c:pt>
                <c:pt idx="94">
                  <c:v>1663.301757035309</c:v>
                </c:pt>
                <c:pt idx="95">
                  <c:v>1663.5825959500123</c:v>
                </c:pt>
                <c:pt idx="96">
                  <c:v>1663.8728465252032</c:v>
                </c:pt>
                <c:pt idx="97">
                  <c:v>1664.1748750232134</c:v>
                </c:pt>
                <c:pt idx="98">
                  <c:v>1664.4580155244453</c:v>
                </c:pt>
                <c:pt idx="99">
                  <c:v>1664.7274390261746</c:v>
                </c:pt>
                <c:pt idx="100">
                  <c:v>1664.9869092942856</c:v>
                </c:pt>
                <c:pt idx="101">
                  <c:v>1665.2305898799964</c:v>
                </c:pt>
                <c:pt idx="102">
                  <c:v>1665.4908141959659</c:v>
                </c:pt>
                <c:pt idx="103">
                  <c:v>1665.7231529418489</c:v>
                </c:pt>
                <c:pt idx="104">
                  <c:v>1665.9408854169217</c:v>
                </c:pt>
                <c:pt idx="105">
                  <c:v>1666.1461549999024</c:v>
                </c:pt>
                <c:pt idx="106">
                  <c:v>1666.3412280738341</c:v>
                </c:pt>
                <c:pt idx="107">
                  <c:v>1666.5266030040693</c:v>
                </c:pt>
                <c:pt idx="108">
                  <c:v>1666.7000126795735</c:v>
                </c:pt>
                <c:pt idx="109">
                  <c:v>1666.8744067647056</c:v>
                </c:pt>
                <c:pt idx="110">
                  <c:v>1667.0534406629022</c:v>
                </c:pt>
                <c:pt idx="111">
                  <c:v>1667.2328582938521</c:v>
                </c:pt>
                <c:pt idx="112">
                  <c:v>1667.4084527813757</c:v>
                </c:pt>
                <c:pt idx="113">
                  <c:v>1667.5937838721857</c:v>
                </c:pt>
                <c:pt idx="114">
                  <c:v>1667.7801240735103</c:v>
                </c:pt>
                <c:pt idx="115">
                  <c:v>1667.9282496912697</c:v>
                </c:pt>
                <c:pt idx="116">
                  <c:v>1668.0789197874817</c:v>
                </c:pt>
                <c:pt idx="117">
                  <c:v>1668.2311383592541</c:v>
                </c:pt>
                <c:pt idx="118">
                  <c:v>1668.3864331147659</c:v>
                </c:pt>
                <c:pt idx="119">
                  <c:v>1668.5257945716999</c:v>
                </c:pt>
                <c:pt idx="120">
                  <c:v>1668.6424507283655</c:v>
                </c:pt>
                <c:pt idx="121">
                  <c:v>1668.7413765831745</c:v>
                </c:pt>
                <c:pt idx="122">
                  <c:v>1668.8414249507825</c:v>
                </c:pt>
                <c:pt idx="123">
                  <c:v>1668.9665208203655</c:v>
                </c:pt>
                <c:pt idx="124">
                  <c:v>1669.1046365406828</c:v>
                </c:pt>
                <c:pt idx="125">
                  <c:v>1669.2275598600195</c:v>
                </c:pt>
                <c:pt idx="126">
                  <c:v>1669.3296387952901</c:v>
                </c:pt>
                <c:pt idx="127">
                  <c:v>1669.4282612858619</c:v>
                </c:pt>
                <c:pt idx="128">
                  <c:v>1669.5009969233824</c:v>
                </c:pt>
                <c:pt idx="129">
                  <c:v>1669.5441593474316</c:v>
                </c:pt>
                <c:pt idx="130">
                  <c:v>1669.5768701532113</c:v>
                </c:pt>
                <c:pt idx="131">
                  <c:v>1669.5860913101455</c:v>
                </c:pt>
                <c:pt idx="132">
                  <c:v>1669.6622760265016</c:v>
                </c:pt>
                <c:pt idx="133">
                  <c:v>1669.8533019752385</c:v>
                </c:pt>
                <c:pt idx="134">
                  <c:v>1670.1138686481531</c:v>
                </c:pt>
                <c:pt idx="135">
                  <c:v>1670.3591033727896</c:v>
                </c:pt>
                <c:pt idx="136">
                  <c:v>1670.5657967285415</c:v>
                </c:pt>
                <c:pt idx="137">
                  <c:v>1670.7371870267698</c:v>
                </c:pt>
                <c:pt idx="138">
                  <c:v>1670.8758769382134</c:v>
                </c:pt>
                <c:pt idx="139">
                  <c:v>1670.9853194815662</c:v>
                </c:pt>
                <c:pt idx="140">
                  <c:v>1671.0798256719822</c:v>
                </c:pt>
                <c:pt idx="141">
                  <c:v>1671.157687244312</c:v>
                </c:pt>
                <c:pt idx="142">
                  <c:v>1671.205714005855</c:v>
                </c:pt>
                <c:pt idx="143">
                  <c:v>1671.2450703741611</c:v>
                </c:pt>
                <c:pt idx="144">
                  <c:v>1671.2906335509554</c:v>
                </c:pt>
                <c:pt idx="145">
                  <c:v>1671.3153806932357</c:v>
                </c:pt>
                <c:pt idx="146">
                  <c:v>1671.3411523055195</c:v>
                </c:pt>
                <c:pt idx="147">
                  <c:v>1671.3734732413168</c:v>
                </c:pt>
                <c:pt idx="148">
                  <c:v>1671.4116664661285</c:v>
                </c:pt>
                <c:pt idx="149">
                  <c:v>1671.4607990411355</c:v>
                </c:pt>
                <c:pt idx="150">
                  <c:v>1671.525056967057</c:v>
                </c:pt>
                <c:pt idx="151">
                  <c:v>1671.5803808622504</c:v>
                </c:pt>
                <c:pt idx="152">
                  <c:v>1671.6189540788073</c:v>
                </c:pt>
                <c:pt idx="153">
                  <c:v>1671.6566671846933</c:v>
                </c:pt>
                <c:pt idx="154">
                  <c:v>1671.6992959409517</c:v>
                </c:pt>
                <c:pt idx="155">
                  <c:v>1671.7176707048297</c:v>
                </c:pt>
                <c:pt idx="156">
                  <c:v>1671.7235650908226</c:v>
                </c:pt>
                <c:pt idx="157">
                  <c:v>1671.746262560516</c:v>
                </c:pt>
                <c:pt idx="158">
                  <c:v>1671.7494977345359</c:v>
                </c:pt>
              </c:numCache>
            </c:numRef>
          </c:yVal>
          <c:smooth val="0"/>
          <c:extLst>
            <c:ext xmlns:c16="http://schemas.microsoft.com/office/drawing/2014/chart" uri="{C3380CC4-5D6E-409C-BE32-E72D297353CC}">
              <c16:uniqueId val="{00000000-A01D-4EE4-984B-6D0FD353CBB3}"/>
            </c:ext>
          </c:extLst>
        </c:ser>
        <c:ser>
          <c:idx val="1"/>
          <c:order val="1"/>
          <c:tx>
            <c:v>3.3</c:v>
          </c:tx>
          <c:spPr>
            <a:ln w="19050" cap="rnd">
              <a:solidFill>
                <a:schemeClr val="accent2"/>
              </a:solidFill>
              <a:round/>
            </a:ln>
            <a:effectLst/>
          </c:spPr>
          <c:marker>
            <c:symbol val="none"/>
          </c:marker>
          <c:xVal>
            <c:numRef>
              <c:f>'LC3.3'!$D$2:$D$331</c:f>
              <c:numCache>
                <c:formatCode>General</c:formatCode>
                <c:ptCount val="3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numCache>
            </c:numRef>
          </c:xVal>
          <c:yVal>
            <c:numRef>
              <c:f>'LC3.3'!$G$2:$G$331</c:f>
              <c:numCache>
                <c:formatCode>General</c:formatCode>
                <c:ptCount val="330"/>
                <c:pt idx="0">
                  <c:v>1473.2390321077396</c:v>
                </c:pt>
                <c:pt idx="1">
                  <c:v>1473.1651521295432</c:v>
                </c:pt>
                <c:pt idx="2">
                  <c:v>1473.0041842971664</c:v>
                </c:pt>
                <c:pt idx="3">
                  <c:v>1473.0335267984685</c:v>
                </c:pt>
                <c:pt idx="4">
                  <c:v>1473.5452041534118</c:v>
                </c:pt>
                <c:pt idx="5">
                  <c:v>1474.2632527781561</c:v>
                </c:pt>
                <c:pt idx="6">
                  <c:v>1474.9482237853745</c:v>
                </c:pt>
                <c:pt idx="7">
                  <c:v>1475.5184823291884</c:v>
                </c:pt>
                <c:pt idx="8">
                  <c:v>1475.9021627132486</c:v>
                </c:pt>
                <c:pt idx="9">
                  <c:v>1476.1525348627035</c:v>
                </c:pt>
                <c:pt idx="10">
                  <c:v>1476.3347108003984</c:v>
                </c:pt>
                <c:pt idx="11">
                  <c:v>1476.5203305974239</c:v>
                </c:pt>
                <c:pt idx="12">
                  <c:v>1476.8648240671314</c:v>
                </c:pt>
                <c:pt idx="13">
                  <c:v>1477.4888366835962</c:v>
                </c:pt>
                <c:pt idx="14">
                  <c:v>1478.2271834496369</c:v>
                </c:pt>
                <c:pt idx="15">
                  <c:v>1478.8915623129892</c:v>
                </c:pt>
                <c:pt idx="16">
                  <c:v>1479.5150627770722</c:v>
                </c:pt>
                <c:pt idx="17">
                  <c:v>1480.3168578792061</c:v>
                </c:pt>
                <c:pt idx="18">
                  <c:v>1481.2094078752693</c:v>
                </c:pt>
                <c:pt idx="19">
                  <c:v>1482.0213406653193</c:v>
                </c:pt>
                <c:pt idx="20">
                  <c:v>1482.7479594210977</c:v>
                </c:pt>
                <c:pt idx="21">
                  <c:v>1483.4798010202717</c:v>
                </c:pt>
                <c:pt idx="22">
                  <c:v>1484.1654907641325</c:v>
                </c:pt>
                <c:pt idx="23">
                  <c:v>1484.8933413851319</c:v>
                </c:pt>
                <c:pt idx="24">
                  <c:v>1485.789530522537</c:v>
                </c:pt>
                <c:pt idx="25">
                  <c:v>1486.7399130422561</c:v>
                </c:pt>
                <c:pt idx="26">
                  <c:v>1487.6146301845492</c:v>
                </c:pt>
                <c:pt idx="27">
                  <c:v>1488.390557569094</c:v>
                </c:pt>
                <c:pt idx="28">
                  <c:v>1489.081801866108</c:v>
                </c:pt>
                <c:pt idx="29">
                  <c:v>1489.7519954112036</c:v>
                </c:pt>
                <c:pt idx="30">
                  <c:v>1490.4545704691725</c:v>
                </c:pt>
                <c:pt idx="31">
                  <c:v>1491.2056193932278</c:v>
                </c:pt>
                <c:pt idx="32">
                  <c:v>1491.930694417897</c:v>
                </c:pt>
                <c:pt idx="33">
                  <c:v>1492.5607291556712</c:v>
                </c:pt>
                <c:pt idx="34">
                  <c:v>1493.2279058679535</c:v>
                </c:pt>
                <c:pt idx="35">
                  <c:v>1493.9615692558261</c:v>
                </c:pt>
                <c:pt idx="36">
                  <c:v>1494.6716176102732</c:v>
                </c:pt>
                <c:pt idx="37">
                  <c:v>1495.3345548027771</c:v>
                </c:pt>
                <c:pt idx="38">
                  <c:v>1495.9746497974324</c:v>
                </c:pt>
                <c:pt idx="39">
                  <c:v>1496.6142280194888</c:v>
                </c:pt>
                <c:pt idx="40">
                  <c:v>1497.2642707788477</c:v>
                </c:pt>
                <c:pt idx="41">
                  <c:v>1497.9382685781825</c:v>
                </c:pt>
                <c:pt idx="42">
                  <c:v>1498.6305332934517</c:v>
                </c:pt>
                <c:pt idx="43">
                  <c:v>1499.3535154272763</c:v>
                </c:pt>
                <c:pt idx="44">
                  <c:v>1500.101851446492</c:v>
                </c:pt>
                <c:pt idx="45">
                  <c:v>1500.8111082362263</c:v>
                </c:pt>
                <c:pt idx="46">
                  <c:v>1501.4686941392974</c:v>
                </c:pt>
                <c:pt idx="47">
                  <c:v>1502.1858287181683</c:v>
                </c:pt>
                <c:pt idx="48">
                  <c:v>1502.9160656183533</c:v>
                </c:pt>
                <c:pt idx="49">
                  <c:v>1503.584898408664</c:v>
                </c:pt>
                <c:pt idx="50">
                  <c:v>1504.2934355158543</c:v>
                </c:pt>
                <c:pt idx="51">
                  <c:v>1505.0622977921928</c:v>
                </c:pt>
                <c:pt idx="52">
                  <c:v>1505.8347664494822</c:v>
                </c:pt>
                <c:pt idx="53">
                  <c:v>1506.4893456924503</c:v>
                </c:pt>
                <c:pt idx="54">
                  <c:v>1507.2001863454639</c:v>
                </c:pt>
                <c:pt idx="55">
                  <c:v>1507.9374030649169</c:v>
                </c:pt>
                <c:pt idx="56">
                  <c:v>1508.6637869244239</c:v>
                </c:pt>
                <c:pt idx="57">
                  <c:v>1509.353874703354</c:v>
                </c:pt>
                <c:pt idx="58">
                  <c:v>1510.010869562642</c:v>
                </c:pt>
                <c:pt idx="59">
                  <c:v>1510.7117374721561</c:v>
                </c:pt>
                <c:pt idx="60">
                  <c:v>1511.4063143636965</c:v>
                </c:pt>
                <c:pt idx="61">
                  <c:v>1512.084221089448</c:v>
                </c:pt>
                <c:pt idx="62">
                  <c:v>1512.8170445475496</c:v>
                </c:pt>
                <c:pt idx="63">
                  <c:v>1513.5294591492236</c:v>
                </c:pt>
                <c:pt idx="64">
                  <c:v>1514.244249539644</c:v>
                </c:pt>
                <c:pt idx="65">
                  <c:v>1514.957332085108</c:v>
                </c:pt>
                <c:pt idx="66">
                  <c:v>1515.6795628768175</c:v>
                </c:pt>
                <c:pt idx="67">
                  <c:v>1516.3532522430862</c:v>
                </c:pt>
                <c:pt idx="68">
                  <c:v>1516.969937981419</c:v>
                </c:pt>
                <c:pt idx="69">
                  <c:v>1517.6610728499886</c:v>
                </c:pt>
                <c:pt idx="70">
                  <c:v>1518.4115099192468</c:v>
                </c:pt>
                <c:pt idx="71">
                  <c:v>1519.0084155422378</c:v>
                </c:pt>
                <c:pt idx="72">
                  <c:v>1519.6814804545402</c:v>
                </c:pt>
                <c:pt idx="73">
                  <c:v>1520.5028991974523</c:v>
                </c:pt>
                <c:pt idx="74">
                  <c:v>1521.2056205732451</c:v>
                </c:pt>
                <c:pt idx="75">
                  <c:v>1521.807241833834</c:v>
                </c:pt>
                <c:pt idx="76">
                  <c:v>1522.4662252403418</c:v>
                </c:pt>
                <c:pt idx="77">
                  <c:v>1523.0995377126528</c:v>
                </c:pt>
                <c:pt idx="78">
                  <c:v>1523.6749633745958</c:v>
                </c:pt>
                <c:pt idx="79">
                  <c:v>1524.2653299882597</c:v>
                </c:pt>
                <c:pt idx="80">
                  <c:v>1524.9375721895053</c:v>
                </c:pt>
                <c:pt idx="81">
                  <c:v>1525.6162039986759</c:v>
                </c:pt>
                <c:pt idx="82">
                  <c:v>1526.1914540802288</c:v>
                </c:pt>
                <c:pt idx="83">
                  <c:v>1526.8063565896468</c:v>
                </c:pt>
                <c:pt idx="84">
                  <c:v>1527.6868487409911</c:v>
                </c:pt>
                <c:pt idx="85">
                  <c:v>1528.5688812687461</c:v>
                </c:pt>
                <c:pt idx="86">
                  <c:v>1529.2429956421133</c:v>
                </c:pt>
                <c:pt idx="87">
                  <c:v>1529.8278896739816</c:v>
                </c:pt>
                <c:pt idx="88">
                  <c:v>1530.5681018226712</c:v>
                </c:pt>
                <c:pt idx="89">
                  <c:v>1531.5301237472404</c:v>
                </c:pt>
                <c:pt idx="90">
                  <c:v>1532.747396961244</c:v>
                </c:pt>
                <c:pt idx="91">
                  <c:v>1534.3578481302454</c:v>
                </c:pt>
                <c:pt idx="92">
                  <c:v>1536.2677138000549</c:v>
                </c:pt>
                <c:pt idx="93">
                  <c:v>1538.2528351660285</c:v>
                </c:pt>
                <c:pt idx="94">
                  <c:v>1540.0528276617215</c:v>
                </c:pt>
                <c:pt idx="95">
                  <c:v>1541.4457686896417</c:v>
                </c:pt>
                <c:pt idx="96">
                  <c:v>1542.66917607606</c:v>
                </c:pt>
                <c:pt idx="97">
                  <c:v>1543.8523594534217</c:v>
                </c:pt>
                <c:pt idx="98">
                  <c:v>1544.7243288291018</c:v>
                </c:pt>
                <c:pt idx="99">
                  <c:v>1545.2171538842451</c:v>
                </c:pt>
                <c:pt idx="100">
                  <c:v>1545.654552498235</c:v>
                </c:pt>
                <c:pt idx="101">
                  <c:v>1546.0375503754117</c:v>
                </c:pt>
                <c:pt idx="102">
                  <c:v>1546.4825944524378</c:v>
                </c:pt>
                <c:pt idx="103">
                  <c:v>1546.8459021694362</c:v>
                </c:pt>
                <c:pt idx="104">
                  <c:v>1547.1037430007927</c:v>
                </c:pt>
                <c:pt idx="105">
                  <c:v>1547.2898381860243</c:v>
                </c:pt>
                <c:pt idx="106">
                  <c:v>1547.4822649012922</c:v>
                </c:pt>
                <c:pt idx="107">
                  <c:v>1547.7333840974522</c:v>
                </c:pt>
                <c:pt idx="108">
                  <c:v>1547.9788126075523</c:v>
                </c:pt>
                <c:pt idx="109">
                  <c:v>1548.1624982101025</c:v>
                </c:pt>
                <c:pt idx="110">
                  <c:v>1548.348148470775</c:v>
                </c:pt>
                <c:pt idx="111">
                  <c:v>1548.5702422880718</c:v>
                </c:pt>
                <c:pt idx="112">
                  <c:v>1548.806041865218</c:v>
                </c:pt>
                <c:pt idx="113">
                  <c:v>1549.0300019627975</c:v>
                </c:pt>
                <c:pt idx="114">
                  <c:v>1549.2605679411099</c:v>
                </c:pt>
                <c:pt idx="115">
                  <c:v>1549.5231971695403</c:v>
                </c:pt>
                <c:pt idx="116">
                  <c:v>1549.7896100359999</c:v>
                </c:pt>
                <c:pt idx="117">
                  <c:v>1550.0408552221932</c:v>
                </c:pt>
                <c:pt idx="118">
                  <c:v>1550.2566546858598</c:v>
                </c:pt>
                <c:pt idx="119">
                  <c:v>1550.4458876699343</c:v>
                </c:pt>
                <c:pt idx="120">
                  <c:v>1550.6529546459431</c:v>
                </c:pt>
                <c:pt idx="121">
                  <c:v>1550.8518274656913</c:v>
                </c:pt>
                <c:pt idx="122">
                  <c:v>1551.0511293518925</c:v>
                </c:pt>
                <c:pt idx="123">
                  <c:v>1551.3053928103586</c:v>
                </c:pt>
                <c:pt idx="124">
                  <c:v>1551.6395870510712</c:v>
                </c:pt>
                <c:pt idx="125">
                  <c:v>1552.0271624503848</c:v>
                </c:pt>
                <c:pt idx="126">
                  <c:v>1552.4793074213767</c:v>
                </c:pt>
                <c:pt idx="127">
                  <c:v>1552.9233912466932</c:v>
                </c:pt>
                <c:pt idx="128">
                  <c:v>1553.2192748505727</c:v>
                </c:pt>
                <c:pt idx="129">
                  <c:v>1553.5161492085858</c:v>
                </c:pt>
                <c:pt idx="130">
                  <c:v>1553.8217862341967</c:v>
                </c:pt>
                <c:pt idx="131">
                  <c:v>1554.0794179173522</c:v>
                </c:pt>
                <c:pt idx="132">
                  <c:v>1554.3246414311006</c:v>
                </c:pt>
                <c:pt idx="133">
                  <c:v>1554.5662943815178</c:v>
                </c:pt>
                <c:pt idx="134">
                  <c:v>1554.8400149376646</c:v>
                </c:pt>
                <c:pt idx="135">
                  <c:v>1555.1491763030951</c:v>
                </c:pt>
                <c:pt idx="136">
                  <c:v>1555.5256808697472</c:v>
                </c:pt>
                <c:pt idx="137">
                  <c:v>1555.9058896090451</c:v>
                </c:pt>
                <c:pt idx="138">
                  <c:v>1556.2401184121647</c:v>
                </c:pt>
                <c:pt idx="139">
                  <c:v>1556.6291510151589</c:v>
                </c:pt>
                <c:pt idx="140">
                  <c:v>1557.0639226892849</c:v>
                </c:pt>
                <c:pt idx="141">
                  <c:v>1557.3802753343371</c:v>
                </c:pt>
                <c:pt idx="142">
                  <c:v>1557.6194990425356</c:v>
                </c:pt>
                <c:pt idx="143">
                  <c:v>1557.8286442101028</c:v>
                </c:pt>
                <c:pt idx="144">
                  <c:v>1558.0689805096449</c:v>
                </c:pt>
                <c:pt idx="145">
                  <c:v>1558.4156562566088</c:v>
                </c:pt>
                <c:pt idx="146">
                  <c:v>1558.8338678220039</c:v>
                </c:pt>
                <c:pt idx="147">
                  <c:v>1559.2618371523417</c:v>
                </c:pt>
                <c:pt idx="148">
                  <c:v>1559.6899241340536</c:v>
                </c:pt>
                <c:pt idx="149">
                  <c:v>1559.9966962857416</c:v>
                </c:pt>
                <c:pt idx="150">
                  <c:v>1560.2408531679848</c:v>
                </c:pt>
                <c:pt idx="151">
                  <c:v>1560.5153290673536</c:v>
                </c:pt>
                <c:pt idx="152">
                  <c:v>1560.8262514648693</c:v>
                </c:pt>
                <c:pt idx="153">
                  <c:v>1561.1519997829294</c:v>
                </c:pt>
                <c:pt idx="154">
                  <c:v>1561.4943713971509</c:v>
                </c:pt>
                <c:pt idx="155">
                  <c:v>1561.8346583382822</c:v>
                </c:pt>
                <c:pt idx="156">
                  <c:v>1562.1697519617715</c:v>
                </c:pt>
                <c:pt idx="157">
                  <c:v>1562.5158296389764</c:v>
                </c:pt>
                <c:pt idx="158">
                  <c:v>1562.8803076468525</c:v>
                </c:pt>
                <c:pt idx="159">
                  <c:v>1563.2366144647901</c:v>
                </c:pt>
                <c:pt idx="160">
                  <c:v>1563.5600048472811</c:v>
                </c:pt>
                <c:pt idx="161">
                  <c:v>1563.9055252043295</c:v>
                </c:pt>
                <c:pt idx="162">
                  <c:v>1564.3452081310456</c:v>
                </c:pt>
                <c:pt idx="163">
                  <c:v>1564.7919817344564</c:v>
                </c:pt>
                <c:pt idx="164">
                  <c:v>1565.1915898013672</c:v>
                </c:pt>
                <c:pt idx="165">
                  <c:v>1565.5784179134575</c:v>
                </c:pt>
                <c:pt idx="166">
                  <c:v>1565.9800469416123</c:v>
                </c:pt>
                <c:pt idx="167">
                  <c:v>1566.3885797082271</c:v>
                </c:pt>
                <c:pt idx="168">
                  <c:v>1566.7902811618922</c:v>
                </c:pt>
                <c:pt idx="169">
                  <c:v>1567.1847703450082</c:v>
                </c:pt>
                <c:pt idx="170">
                  <c:v>1567.5659538617288</c:v>
                </c:pt>
                <c:pt idx="171">
                  <c:v>1567.9654688594928</c:v>
                </c:pt>
                <c:pt idx="172">
                  <c:v>1568.4743120674325</c:v>
                </c:pt>
                <c:pt idx="173">
                  <c:v>1568.9823629881143</c:v>
                </c:pt>
                <c:pt idx="174">
                  <c:v>1569.3667549128704</c:v>
                </c:pt>
                <c:pt idx="175">
                  <c:v>1569.8367211868183</c:v>
                </c:pt>
                <c:pt idx="176">
                  <c:v>1570.1875922865836</c:v>
                </c:pt>
                <c:pt idx="177">
                  <c:v>1570.574305413073</c:v>
                </c:pt>
                <c:pt idx="178">
                  <c:v>1570.9698297871207</c:v>
                </c:pt>
                <c:pt idx="179">
                  <c:v>1571.3348308038057</c:v>
                </c:pt>
                <c:pt idx="180">
                  <c:v>1571.7239039711899</c:v>
                </c:pt>
                <c:pt idx="181">
                  <c:v>1572.1272420631885</c:v>
                </c:pt>
                <c:pt idx="182">
                  <c:v>1572.5555521911956</c:v>
                </c:pt>
                <c:pt idx="183">
                  <c:v>1573.0189411583819</c:v>
                </c:pt>
                <c:pt idx="184">
                  <c:v>1573.4055650866806</c:v>
                </c:pt>
                <c:pt idx="185">
                  <c:v>1573.7107747023924</c:v>
                </c:pt>
                <c:pt idx="186">
                  <c:v>1574.0381718308499</c:v>
                </c:pt>
                <c:pt idx="187">
                  <c:v>1574.4098243024703</c:v>
                </c:pt>
                <c:pt idx="188">
                  <c:v>1574.7392472580409</c:v>
                </c:pt>
                <c:pt idx="189">
                  <c:v>1575.0360614318527</c:v>
                </c:pt>
                <c:pt idx="190">
                  <c:v>1575.3859336965184</c:v>
                </c:pt>
                <c:pt idx="191">
                  <c:v>1575.8580282467176</c:v>
                </c:pt>
                <c:pt idx="192">
                  <c:v>1576.3870760890629</c:v>
                </c:pt>
                <c:pt idx="193">
                  <c:v>1576.8041603124384</c:v>
                </c:pt>
                <c:pt idx="194">
                  <c:v>1577.1304918648584</c:v>
                </c:pt>
                <c:pt idx="195">
                  <c:v>1577.473986016734</c:v>
                </c:pt>
                <c:pt idx="196">
                  <c:v>1577.8807322972864</c:v>
                </c:pt>
                <c:pt idx="197">
                  <c:v>1578.3503652359989</c:v>
                </c:pt>
                <c:pt idx="198">
                  <c:v>1578.8692271525792</c:v>
                </c:pt>
                <c:pt idx="199">
                  <c:v>1579.3701232283463</c:v>
                </c:pt>
                <c:pt idx="200">
                  <c:v>1579.787953421707</c:v>
                </c:pt>
                <c:pt idx="201">
                  <c:v>1580.1121231838542</c:v>
                </c:pt>
                <c:pt idx="202">
                  <c:v>1580.435721445052</c:v>
                </c:pt>
                <c:pt idx="203">
                  <c:v>1580.8379100465436</c:v>
                </c:pt>
                <c:pt idx="204">
                  <c:v>1581.2520103272425</c:v>
                </c:pt>
                <c:pt idx="205">
                  <c:v>1581.6307474828336</c:v>
                </c:pt>
                <c:pt idx="206">
                  <c:v>1581.9851006802564</c:v>
                </c:pt>
                <c:pt idx="207">
                  <c:v>1582.3328755910916</c:v>
                </c:pt>
                <c:pt idx="208">
                  <c:v>1582.6580493680335</c:v>
                </c:pt>
                <c:pt idx="209">
                  <c:v>1582.9814663249865</c:v>
                </c:pt>
                <c:pt idx="210">
                  <c:v>1583.3146725606448</c:v>
                </c:pt>
                <c:pt idx="211">
                  <c:v>1583.6648820884791</c:v>
                </c:pt>
                <c:pt idx="212">
                  <c:v>1583.9900022526986</c:v>
                </c:pt>
                <c:pt idx="213">
                  <c:v>1584.3345513676989</c:v>
                </c:pt>
                <c:pt idx="214">
                  <c:v>1584.7357656568993</c:v>
                </c:pt>
                <c:pt idx="215">
                  <c:v>1585.0943469771494</c:v>
                </c:pt>
                <c:pt idx="216">
                  <c:v>1585.3864676201019</c:v>
                </c:pt>
                <c:pt idx="217">
                  <c:v>1585.6914360368555</c:v>
                </c:pt>
                <c:pt idx="218">
                  <c:v>1586.0572613559093</c:v>
                </c:pt>
                <c:pt idx="219">
                  <c:v>1586.4661142664493</c:v>
                </c:pt>
                <c:pt idx="220">
                  <c:v>1586.9146358037472</c:v>
                </c:pt>
                <c:pt idx="221">
                  <c:v>1587.3670800018535</c:v>
                </c:pt>
                <c:pt idx="222">
                  <c:v>1587.7713286835922</c:v>
                </c:pt>
                <c:pt idx="223">
                  <c:v>1588.1485776038053</c:v>
                </c:pt>
                <c:pt idx="224">
                  <c:v>1588.5379098754229</c:v>
                </c:pt>
                <c:pt idx="225">
                  <c:v>1588.9563538200775</c:v>
                </c:pt>
                <c:pt idx="226">
                  <c:v>1589.3808580546729</c:v>
                </c:pt>
                <c:pt idx="227">
                  <c:v>1589.7580155093328</c:v>
                </c:pt>
                <c:pt idx="228">
                  <c:v>1590.0572159418291</c:v>
                </c:pt>
                <c:pt idx="229">
                  <c:v>1590.3304386539232</c:v>
                </c:pt>
                <c:pt idx="230">
                  <c:v>1590.6075938069919</c:v>
                </c:pt>
                <c:pt idx="231">
                  <c:v>1590.9028076906011</c:v>
                </c:pt>
                <c:pt idx="232">
                  <c:v>1591.2168083995064</c:v>
                </c:pt>
                <c:pt idx="233">
                  <c:v>1591.5291536775026</c:v>
                </c:pt>
                <c:pt idx="234">
                  <c:v>1591.8308091002823</c:v>
                </c:pt>
                <c:pt idx="235">
                  <c:v>1592.1384284324663</c:v>
                </c:pt>
                <c:pt idx="236">
                  <c:v>1592.4760950289869</c:v>
                </c:pt>
                <c:pt idx="237">
                  <c:v>1592.8332530889711</c:v>
                </c:pt>
                <c:pt idx="238">
                  <c:v>1593.1822739347299</c:v>
                </c:pt>
                <c:pt idx="239">
                  <c:v>1593.5410603322557</c:v>
                </c:pt>
                <c:pt idx="240">
                  <c:v>1593.8858502784581</c:v>
                </c:pt>
                <c:pt idx="241">
                  <c:v>1594.2521889115631</c:v>
                </c:pt>
                <c:pt idx="242">
                  <c:v>1594.6451517203984</c:v>
                </c:pt>
                <c:pt idx="243">
                  <c:v>1594.9684032836226</c:v>
                </c:pt>
                <c:pt idx="244">
                  <c:v>1595.2133022375863</c:v>
                </c:pt>
                <c:pt idx="245">
                  <c:v>1595.475919223398</c:v>
                </c:pt>
                <c:pt idx="246">
                  <c:v>1595.7870739251016</c:v>
                </c:pt>
                <c:pt idx="247">
                  <c:v>1596.1070551565554</c:v>
                </c:pt>
                <c:pt idx="248">
                  <c:v>1596.4289261047438</c:v>
                </c:pt>
                <c:pt idx="249">
                  <c:v>1596.7525150971423</c:v>
                </c:pt>
                <c:pt idx="250">
                  <c:v>1597.0582296341131</c:v>
                </c:pt>
                <c:pt idx="251">
                  <c:v>1597.3592917090482</c:v>
                </c:pt>
                <c:pt idx="252">
                  <c:v>1597.6986507479774</c:v>
                </c:pt>
                <c:pt idx="253">
                  <c:v>1598.0843331335795</c:v>
                </c:pt>
                <c:pt idx="254">
                  <c:v>1598.4718883125922</c:v>
                </c:pt>
                <c:pt idx="255">
                  <c:v>1598.8198487888817</c:v>
                </c:pt>
                <c:pt idx="256">
                  <c:v>1599.1550907265334</c:v>
                </c:pt>
                <c:pt idx="257">
                  <c:v>1599.5371805553182</c:v>
                </c:pt>
                <c:pt idx="258">
                  <c:v>1599.9450333970321</c:v>
                </c:pt>
                <c:pt idx="259">
                  <c:v>1600.3434407563275</c:v>
                </c:pt>
                <c:pt idx="260">
                  <c:v>1600.7181446407465</c:v>
                </c:pt>
                <c:pt idx="261">
                  <c:v>1601.0673152722009</c:v>
                </c:pt>
                <c:pt idx="262">
                  <c:v>1601.3988781495286</c:v>
                </c:pt>
                <c:pt idx="263">
                  <c:v>1601.749140413312</c:v>
                </c:pt>
                <c:pt idx="264">
                  <c:v>1602.1063259885771</c:v>
                </c:pt>
                <c:pt idx="265">
                  <c:v>1602.4243415198216</c:v>
                </c:pt>
                <c:pt idx="266">
                  <c:v>1602.7220123587892</c:v>
                </c:pt>
                <c:pt idx="267">
                  <c:v>1603.0577619536448</c:v>
                </c:pt>
                <c:pt idx="268">
                  <c:v>1603.4192393319327</c:v>
                </c:pt>
                <c:pt idx="269">
                  <c:v>1603.7195392854044</c:v>
                </c:pt>
                <c:pt idx="270">
                  <c:v>1603.9553871255812</c:v>
                </c:pt>
                <c:pt idx="271">
                  <c:v>1604.2140306328774</c:v>
                </c:pt>
                <c:pt idx="272">
                  <c:v>1604.5059699750675</c:v>
                </c:pt>
                <c:pt idx="273">
                  <c:v>1604.7797786390015</c:v>
                </c:pt>
                <c:pt idx="274">
                  <c:v>1605.0230336694015</c:v>
                </c:pt>
                <c:pt idx="275">
                  <c:v>1605.2366570564075</c:v>
                </c:pt>
                <c:pt idx="276">
                  <c:v>1605.4537015811225</c:v>
                </c:pt>
                <c:pt idx="277">
                  <c:v>1605.6999018527927</c:v>
                </c:pt>
                <c:pt idx="278">
                  <c:v>1605.9606489579501</c:v>
                </c:pt>
                <c:pt idx="279">
                  <c:v>1606.2246231520985</c:v>
                </c:pt>
                <c:pt idx="280">
                  <c:v>1606.5211907546372</c:v>
                </c:pt>
                <c:pt idx="281">
                  <c:v>1606.8396478532736</c:v>
                </c:pt>
                <c:pt idx="282">
                  <c:v>1607.1378399601897</c:v>
                </c:pt>
                <c:pt idx="283">
                  <c:v>1607.4332948218748</c:v>
                </c:pt>
                <c:pt idx="284">
                  <c:v>1607.7102512325432</c:v>
                </c:pt>
                <c:pt idx="285">
                  <c:v>1607.9392326582401</c:v>
                </c:pt>
                <c:pt idx="286">
                  <c:v>1608.1576412889949</c:v>
                </c:pt>
                <c:pt idx="287">
                  <c:v>1608.404957426314</c:v>
                </c:pt>
                <c:pt idx="288">
                  <c:v>1608.6448898920967</c:v>
                </c:pt>
                <c:pt idx="289">
                  <c:v>1608.8738918133477</c:v>
                </c:pt>
                <c:pt idx="290">
                  <c:v>1609.1209719891194</c:v>
                </c:pt>
                <c:pt idx="291">
                  <c:v>1609.3399158570912</c:v>
                </c:pt>
                <c:pt idx="292">
                  <c:v>1609.5056852593332</c:v>
                </c:pt>
                <c:pt idx="293">
                  <c:v>1609.6678998759312</c:v>
                </c:pt>
                <c:pt idx="294">
                  <c:v>1609.8443333938822</c:v>
                </c:pt>
                <c:pt idx="295">
                  <c:v>1609.9930755594426</c:v>
                </c:pt>
                <c:pt idx="296">
                  <c:v>1610.1148850891911</c:v>
                </c:pt>
                <c:pt idx="297">
                  <c:v>1610.2582205928964</c:v>
                </c:pt>
                <c:pt idx="298">
                  <c:v>1610.4484827090039</c:v>
                </c:pt>
                <c:pt idx="299">
                  <c:v>1610.6683868153523</c:v>
                </c:pt>
                <c:pt idx="300">
                  <c:v>1610.8961135289142</c:v>
                </c:pt>
                <c:pt idx="301">
                  <c:v>1611.139049376196</c:v>
                </c:pt>
                <c:pt idx="302">
                  <c:v>1611.3979662352845</c:v>
                </c:pt>
                <c:pt idx="303">
                  <c:v>1611.6417545314184</c:v>
                </c:pt>
                <c:pt idx="304">
                  <c:v>1611.881474228695</c:v>
                </c:pt>
                <c:pt idx="305">
                  <c:v>1612.1462431264822</c:v>
                </c:pt>
                <c:pt idx="306">
                  <c:v>1612.4248352653576</c:v>
                </c:pt>
                <c:pt idx="307">
                  <c:v>1612.7305856351772</c:v>
                </c:pt>
                <c:pt idx="308">
                  <c:v>1613.0525805942768</c:v>
                </c:pt>
                <c:pt idx="309">
                  <c:v>1613.3126025282477</c:v>
                </c:pt>
                <c:pt idx="310">
                  <c:v>1613.4884457487292</c:v>
                </c:pt>
                <c:pt idx="311">
                  <c:v>1613.6342256982962</c:v>
                </c:pt>
                <c:pt idx="312">
                  <c:v>1613.7848658022272</c:v>
                </c:pt>
                <c:pt idx="313">
                  <c:v>1613.946236562289</c:v>
                </c:pt>
                <c:pt idx="314">
                  <c:v>1614.1482195477652</c:v>
                </c:pt>
                <c:pt idx="315">
                  <c:v>1614.4000082324983</c:v>
                </c:pt>
                <c:pt idx="316">
                  <c:v>1614.6447141777342</c:v>
                </c:pt>
                <c:pt idx="317">
                  <c:v>1614.8571221206421</c:v>
                </c:pt>
                <c:pt idx="318">
                  <c:v>1615.0573973446144</c:v>
                </c:pt>
                <c:pt idx="319">
                  <c:v>1615.2426236081023</c:v>
                </c:pt>
                <c:pt idx="320">
                  <c:v>1615.427620359131</c:v>
                </c:pt>
                <c:pt idx="321">
                  <c:v>1615.6419193601014</c:v>
                </c:pt>
                <c:pt idx="322">
                  <c:v>1615.8572431689054</c:v>
                </c:pt>
                <c:pt idx="323">
                  <c:v>1616.0468467350638</c:v>
                </c:pt>
                <c:pt idx="324">
                  <c:v>1616.2007663325571</c:v>
                </c:pt>
                <c:pt idx="325">
                  <c:v>1616.3329345769334</c:v>
                </c:pt>
                <c:pt idx="326">
                  <c:v>1616.4513592587575</c:v>
                </c:pt>
                <c:pt idx="327">
                  <c:v>1616.5511482850136</c:v>
                </c:pt>
                <c:pt idx="328">
                  <c:v>1616.6541895548619</c:v>
                </c:pt>
                <c:pt idx="329">
                  <c:v>1616.7636984817771</c:v>
                </c:pt>
              </c:numCache>
            </c:numRef>
          </c:yVal>
          <c:smooth val="0"/>
          <c:extLst>
            <c:ext xmlns:c16="http://schemas.microsoft.com/office/drawing/2014/chart" uri="{C3380CC4-5D6E-409C-BE32-E72D297353CC}">
              <c16:uniqueId val="{00000001-A01D-4EE4-984B-6D0FD353CBB3}"/>
            </c:ext>
          </c:extLst>
        </c:ser>
        <c:ser>
          <c:idx val="2"/>
          <c:order val="2"/>
          <c:tx>
            <c:v>3.2</c:v>
          </c:tx>
          <c:spPr>
            <a:ln w="19050" cap="rnd">
              <a:solidFill>
                <a:schemeClr val="accent3"/>
              </a:solidFill>
              <a:round/>
            </a:ln>
            <a:effectLst/>
          </c:spPr>
          <c:marker>
            <c:symbol val="none"/>
          </c:marker>
          <c:xVal>
            <c:numRef>
              <c:f>'LC3.2'!$D$2:$D$459</c:f>
              <c:numCache>
                <c:formatCode>General</c:formatCode>
                <c:ptCount val="45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numCache>
            </c:numRef>
          </c:xVal>
          <c:yVal>
            <c:numRef>
              <c:f>'LC3.2'!$E$2:$E$459</c:f>
              <c:numCache>
                <c:formatCode>General</c:formatCode>
                <c:ptCount val="458"/>
                <c:pt idx="0">
                  <c:v>1550.9818238295313</c:v>
                </c:pt>
                <c:pt idx="1">
                  <c:v>1551.0435680727962</c:v>
                </c:pt>
                <c:pt idx="2">
                  <c:v>1551.0168545642853</c:v>
                </c:pt>
                <c:pt idx="3">
                  <c:v>1550.9736979851548</c:v>
                </c:pt>
                <c:pt idx="4">
                  <c:v>1550.9721093459525</c:v>
                </c:pt>
                <c:pt idx="5">
                  <c:v>1551.032150316832</c:v>
                </c:pt>
                <c:pt idx="6">
                  <c:v>1551.1424372811059</c:v>
                </c:pt>
                <c:pt idx="7">
                  <c:v>1551.2819160662214</c:v>
                </c:pt>
                <c:pt idx="8">
                  <c:v>1551.456524476077</c:v>
                </c:pt>
                <c:pt idx="9">
                  <c:v>1551.6950743518978</c:v>
                </c:pt>
                <c:pt idx="10">
                  <c:v>1552.019314267126</c:v>
                </c:pt>
                <c:pt idx="11">
                  <c:v>1552.4449286323738</c:v>
                </c:pt>
                <c:pt idx="12">
                  <c:v>1552.9227862414075</c:v>
                </c:pt>
                <c:pt idx="13">
                  <c:v>1553.4168994837978</c:v>
                </c:pt>
                <c:pt idx="14">
                  <c:v>1553.9456991379943</c:v>
                </c:pt>
                <c:pt idx="15">
                  <c:v>1554.5028313995169</c:v>
                </c:pt>
                <c:pt idx="16">
                  <c:v>1555.0623548373867</c:v>
                </c:pt>
                <c:pt idx="17">
                  <c:v>1555.6068298998839</c:v>
                </c:pt>
                <c:pt idx="18">
                  <c:v>1556.1172446125047</c:v>
                </c:pt>
                <c:pt idx="19">
                  <c:v>1556.6169387821292</c:v>
                </c:pt>
                <c:pt idx="20">
                  <c:v>1557.188189436843</c:v>
                </c:pt>
                <c:pt idx="21">
                  <c:v>1557.8950959107297</c:v>
                </c:pt>
                <c:pt idx="22">
                  <c:v>1558.758267103382</c:v>
                </c:pt>
                <c:pt idx="23">
                  <c:v>1559.5360491274523</c:v>
                </c:pt>
                <c:pt idx="24">
                  <c:v>1560.0901260767787</c:v>
                </c:pt>
                <c:pt idx="25">
                  <c:v>1560.5891474989132</c:v>
                </c:pt>
                <c:pt idx="26">
                  <c:v>1561.1019836541473</c:v>
                </c:pt>
                <c:pt idx="27">
                  <c:v>1561.5809858945524</c:v>
                </c:pt>
                <c:pt idx="28">
                  <c:v>1562.0290999987828</c:v>
                </c:pt>
                <c:pt idx="29">
                  <c:v>1562.5154119139579</c:v>
                </c:pt>
                <c:pt idx="30">
                  <c:v>1563.0185599628689</c:v>
                </c:pt>
                <c:pt idx="31">
                  <c:v>1563.4298868490087</c:v>
                </c:pt>
                <c:pt idx="32">
                  <c:v>1563.8292036075895</c:v>
                </c:pt>
                <c:pt idx="33">
                  <c:v>1564.2721338822003</c:v>
                </c:pt>
                <c:pt idx="34">
                  <c:v>1564.7131437158018</c:v>
                </c:pt>
                <c:pt idx="35">
                  <c:v>1565.2996111064542</c:v>
                </c:pt>
                <c:pt idx="36">
                  <c:v>1565.8664065374992</c:v>
                </c:pt>
                <c:pt idx="37">
                  <c:v>1566.3166980164565</c:v>
                </c:pt>
                <c:pt idx="38">
                  <c:v>1566.6793394185088</c:v>
                </c:pt>
                <c:pt idx="39">
                  <c:v>1567.0383268193279</c:v>
                </c:pt>
                <c:pt idx="40">
                  <c:v>1567.4397263644732</c:v>
                </c:pt>
                <c:pt idx="41">
                  <c:v>1567.9148994013553</c:v>
                </c:pt>
                <c:pt idx="42">
                  <c:v>1568.3983870129387</c:v>
                </c:pt>
                <c:pt idx="43">
                  <c:v>1568.9729703362189</c:v>
                </c:pt>
                <c:pt idx="44">
                  <c:v>1569.732983810115</c:v>
                </c:pt>
                <c:pt idx="45">
                  <c:v>1570.6205108296374</c:v>
                </c:pt>
                <c:pt idx="46">
                  <c:v>1571.4387163497461</c:v>
                </c:pt>
                <c:pt idx="47">
                  <c:v>1572.0742402506658</c:v>
                </c:pt>
                <c:pt idx="48">
                  <c:v>1572.5912426664163</c:v>
                </c:pt>
                <c:pt idx="49">
                  <c:v>1573.1077007098952</c:v>
                </c:pt>
                <c:pt idx="50">
                  <c:v>1573.6673817157109</c:v>
                </c:pt>
                <c:pt idx="51">
                  <c:v>1574.2185540726973</c:v>
                </c:pt>
                <c:pt idx="52">
                  <c:v>1574.6916937643239</c:v>
                </c:pt>
                <c:pt idx="53">
                  <c:v>1575.1317406933535</c:v>
                </c:pt>
                <c:pt idx="54">
                  <c:v>1575.6047879885111</c:v>
                </c:pt>
                <c:pt idx="55">
                  <c:v>1576.1522658876743</c:v>
                </c:pt>
                <c:pt idx="56">
                  <c:v>1576.9362304166366</c:v>
                </c:pt>
                <c:pt idx="57">
                  <c:v>1577.9365463616614</c:v>
                </c:pt>
                <c:pt idx="58">
                  <c:v>1578.8483830305356</c:v>
                </c:pt>
                <c:pt idx="59">
                  <c:v>1579.4406289443637</c:v>
                </c:pt>
                <c:pt idx="60">
                  <c:v>1579.7308328195611</c:v>
                </c:pt>
                <c:pt idx="61">
                  <c:v>1579.8922072016517</c:v>
                </c:pt>
                <c:pt idx="62">
                  <c:v>1580.0424314347645</c:v>
                </c:pt>
                <c:pt idx="63">
                  <c:v>1580.1810382374647</c:v>
                </c:pt>
                <c:pt idx="64">
                  <c:v>1580.3276753132243</c:v>
                </c:pt>
                <c:pt idx="65">
                  <c:v>1580.4762587615037</c:v>
                </c:pt>
                <c:pt idx="66">
                  <c:v>1580.6014165120516</c:v>
                </c:pt>
                <c:pt idx="67">
                  <c:v>1580.771925018287</c:v>
                </c:pt>
                <c:pt idx="68">
                  <c:v>1580.9500172850589</c:v>
                </c:pt>
                <c:pt idx="69">
                  <c:v>1581.0857030554694</c:v>
                </c:pt>
                <c:pt idx="70">
                  <c:v>1581.1948180793461</c:v>
                </c:pt>
                <c:pt idx="71">
                  <c:v>1581.3008677740861</c:v>
                </c:pt>
                <c:pt idx="72">
                  <c:v>1581.4009867531825</c:v>
                </c:pt>
                <c:pt idx="73">
                  <c:v>1581.5181367524588</c:v>
                </c:pt>
                <c:pt idx="74">
                  <c:v>1581.6404875893818</c:v>
                </c:pt>
                <c:pt idx="75">
                  <c:v>1581.70700194556</c:v>
                </c:pt>
                <c:pt idx="76">
                  <c:v>1581.7822557451254</c:v>
                </c:pt>
                <c:pt idx="77">
                  <c:v>1581.8167102717466</c:v>
                </c:pt>
                <c:pt idx="78">
                  <c:v>1581.8470802878073</c:v>
                </c:pt>
                <c:pt idx="79">
                  <c:v>1581.8943022883309</c:v>
                </c:pt>
                <c:pt idx="80">
                  <c:v>1581.9543745219523</c:v>
                </c:pt>
                <c:pt idx="81">
                  <c:v>1582.0645459467332</c:v>
                </c:pt>
                <c:pt idx="82">
                  <c:v>1582.1907468589302</c:v>
                </c:pt>
                <c:pt idx="83">
                  <c:v>1582.2857331058335</c:v>
                </c:pt>
                <c:pt idx="84">
                  <c:v>1582.3526273553111</c:v>
                </c:pt>
                <c:pt idx="85">
                  <c:v>1582.410605639056</c:v>
                </c:pt>
                <c:pt idx="86">
                  <c:v>1582.4593802875029</c:v>
                </c:pt>
                <c:pt idx="87">
                  <c:v>1582.5112047975654</c:v>
                </c:pt>
                <c:pt idx="88">
                  <c:v>1582.5769026664659</c:v>
                </c:pt>
                <c:pt idx="89">
                  <c:v>1582.6373555052544</c:v>
                </c:pt>
                <c:pt idx="90">
                  <c:v>1582.6828673207137</c:v>
                </c:pt>
                <c:pt idx="91">
                  <c:v>1582.7338651916866</c:v>
                </c:pt>
                <c:pt idx="92">
                  <c:v>1582.8258823247315</c:v>
                </c:pt>
                <c:pt idx="93">
                  <c:v>1582.9309930404854</c:v>
                </c:pt>
                <c:pt idx="94">
                  <c:v>1583.0266745705528</c:v>
                </c:pt>
                <c:pt idx="95">
                  <c:v>1583.1333874029779</c:v>
                </c:pt>
                <c:pt idx="96">
                  <c:v>1583.2478026634678</c:v>
                </c:pt>
                <c:pt idx="97">
                  <c:v>1583.3471994591703</c:v>
                </c:pt>
                <c:pt idx="98">
                  <c:v>1583.4182448800045</c:v>
                </c:pt>
                <c:pt idx="99">
                  <c:v>1583.472837935527</c:v>
                </c:pt>
                <c:pt idx="100">
                  <c:v>1583.5314032225763</c:v>
                </c:pt>
                <c:pt idx="101">
                  <c:v>1583.6137356404784</c:v>
                </c:pt>
                <c:pt idx="102">
                  <c:v>1583.6900872104375</c:v>
                </c:pt>
                <c:pt idx="103">
                  <c:v>1583.7798640904743</c:v>
                </c:pt>
                <c:pt idx="104">
                  <c:v>1583.9447493489192</c:v>
                </c:pt>
                <c:pt idx="105">
                  <c:v>1584.144694787283</c:v>
                </c:pt>
                <c:pt idx="106">
                  <c:v>1584.2509358760431</c:v>
                </c:pt>
                <c:pt idx="107">
                  <c:v>1584.3024708257662</c:v>
                </c:pt>
                <c:pt idx="108">
                  <c:v>1584.3713116064655</c:v>
                </c:pt>
                <c:pt idx="109">
                  <c:v>1584.4317395804144</c:v>
                </c:pt>
                <c:pt idx="110">
                  <c:v>1584.4719440955128</c:v>
                </c:pt>
                <c:pt idx="111">
                  <c:v>1584.5433232531118</c:v>
                </c:pt>
                <c:pt idx="112">
                  <c:v>1584.6460063904915</c:v>
                </c:pt>
                <c:pt idx="113">
                  <c:v>1584.7473251400875</c:v>
                </c:pt>
                <c:pt idx="114">
                  <c:v>1584.8579010990636</c:v>
                </c:pt>
                <c:pt idx="115">
                  <c:v>1584.9662083077433</c:v>
                </c:pt>
                <c:pt idx="116">
                  <c:v>1585.0494419314896</c:v>
                </c:pt>
                <c:pt idx="117">
                  <c:v>1585.1158613770674</c:v>
                </c:pt>
                <c:pt idx="118">
                  <c:v>1585.1742902709111</c:v>
                </c:pt>
                <c:pt idx="119">
                  <c:v>1585.2376210227844</c:v>
                </c:pt>
                <c:pt idx="120">
                  <c:v>1585.3304657793738</c:v>
                </c:pt>
                <c:pt idx="121">
                  <c:v>1585.4665214531433</c:v>
                </c:pt>
                <c:pt idx="122">
                  <c:v>1585.6069786376631</c:v>
                </c:pt>
                <c:pt idx="123">
                  <c:v>1585.7409891377981</c:v>
                </c:pt>
                <c:pt idx="124">
                  <c:v>1585.8790266549768</c:v>
                </c:pt>
                <c:pt idx="125">
                  <c:v>1586.0377923225801</c:v>
                </c:pt>
                <c:pt idx="126">
                  <c:v>1586.2165901658041</c:v>
                </c:pt>
                <c:pt idx="127">
                  <c:v>1586.3332747104887</c:v>
                </c:pt>
                <c:pt idx="128">
                  <c:v>1586.4299646539071</c:v>
                </c:pt>
                <c:pt idx="129">
                  <c:v>1586.5271904942492</c:v>
                </c:pt>
                <c:pt idx="130">
                  <c:v>1586.658209850644</c:v>
                </c:pt>
                <c:pt idx="131">
                  <c:v>1586.8064968175615</c:v>
                </c:pt>
                <c:pt idx="132">
                  <c:v>1586.973384054616</c:v>
                </c:pt>
                <c:pt idx="133">
                  <c:v>1587.158348127223</c:v>
                </c:pt>
                <c:pt idx="134">
                  <c:v>1587.3679051506012</c:v>
                </c:pt>
                <c:pt idx="135">
                  <c:v>1587.593081562313</c:v>
                </c:pt>
                <c:pt idx="136">
                  <c:v>1587.8129944976438</c:v>
                </c:pt>
                <c:pt idx="137">
                  <c:v>1588.008601886467</c:v>
                </c:pt>
                <c:pt idx="138">
                  <c:v>1588.1295257838899</c:v>
                </c:pt>
                <c:pt idx="139">
                  <c:v>1588.2163465072617</c:v>
                </c:pt>
                <c:pt idx="140">
                  <c:v>1588.3592389955488</c:v>
                </c:pt>
                <c:pt idx="141">
                  <c:v>1588.56242144271</c:v>
                </c:pt>
                <c:pt idx="142">
                  <c:v>1588.7555469114236</c:v>
                </c:pt>
                <c:pt idx="143">
                  <c:v>1588.942523333003</c:v>
                </c:pt>
                <c:pt idx="144">
                  <c:v>1589.1911865383552</c:v>
                </c:pt>
                <c:pt idx="145">
                  <c:v>1589.4608020874664</c:v>
                </c:pt>
                <c:pt idx="146">
                  <c:v>1589.6626893093089</c:v>
                </c:pt>
                <c:pt idx="147">
                  <c:v>1589.8208980852462</c:v>
                </c:pt>
                <c:pt idx="148">
                  <c:v>1589.9655122261481</c:v>
                </c:pt>
                <c:pt idx="149">
                  <c:v>1590.1022598628374</c:v>
                </c:pt>
                <c:pt idx="150">
                  <c:v>1590.2304482057539</c:v>
                </c:pt>
                <c:pt idx="151">
                  <c:v>1590.3590819421659</c:v>
                </c:pt>
                <c:pt idx="152">
                  <c:v>1590.505542701266</c:v>
                </c:pt>
                <c:pt idx="153">
                  <c:v>1590.6542954438892</c:v>
                </c:pt>
                <c:pt idx="154">
                  <c:v>1590.7941031222369</c:v>
                </c:pt>
                <c:pt idx="155">
                  <c:v>1590.9280901366674</c:v>
                </c:pt>
                <c:pt idx="156">
                  <c:v>1591.0534018075259</c:v>
                </c:pt>
                <c:pt idx="157">
                  <c:v>1591.1600625209094</c:v>
                </c:pt>
                <c:pt idx="158">
                  <c:v>1591.2691034198767</c:v>
                </c:pt>
                <c:pt idx="159">
                  <c:v>1591.3953884632888</c:v>
                </c:pt>
                <c:pt idx="160">
                  <c:v>1591.5213086508827</c:v>
                </c:pt>
                <c:pt idx="161">
                  <c:v>1591.6608277946384</c:v>
                </c:pt>
                <c:pt idx="162">
                  <c:v>1591.8278808070258</c:v>
                </c:pt>
                <c:pt idx="163">
                  <c:v>1591.9747859229872</c:v>
                </c:pt>
                <c:pt idx="164">
                  <c:v>1592.0957662500869</c:v>
                </c:pt>
                <c:pt idx="165">
                  <c:v>1592.220917865649</c:v>
                </c:pt>
                <c:pt idx="166">
                  <c:v>1592.3583912429119</c:v>
                </c:pt>
                <c:pt idx="167">
                  <c:v>1592.4959597825618</c:v>
                </c:pt>
                <c:pt idx="168">
                  <c:v>1592.6258464587927</c:v>
                </c:pt>
                <c:pt idx="169">
                  <c:v>1592.7378865210324</c:v>
                </c:pt>
                <c:pt idx="170">
                  <c:v>1592.843260976792</c:v>
                </c:pt>
                <c:pt idx="171">
                  <c:v>1592.9691725489115</c:v>
                </c:pt>
                <c:pt idx="172">
                  <c:v>1593.1111891304699</c:v>
                </c:pt>
                <c:pt idx="173">
                  <c:v>1593.236848995035</c:v>
                </c:pt>
                <c:pt idx="174">
                  <c:v>1593.3578014381917</c:v>
                </c:pt>
                <c:pt idx="175">
                  <c:v>1593.4820706708961</c:v>
                </c:pt>
                <c:pt idx="176">
                  <c:v>1593.6177419565506</c:v>
                </c:pt>
                <c:pt idx="177">
                  <c:v>1593.759785414496</c:v>
                </c:pt>
                <c:pt idx="178">
                  <c:v>1593.8862697531622</c:v>
                </c:pt>
                <c:pt idx="179">
                  <c:v>1594.0056699879506</c:v>
                </c:pt>
                <c:pt idx="180">
                  <c:v>1594.1231279827562</c:v>
                </c:pt>
                <c:pt idx="181">
                  <c:v>1594.2392984115559</c:v>
                </c:pt>
                <c:pt idx="182">
                  <c:v>1594.3615190237442</c:v>
                </c:pt>
                <c:pt idx="183">
                  <c:v>1594.4776048942053</c:v>
                </c:pt>
                <c:pt idx="184">
                  <c:v>1594.5862106911827</c:v>
                </c:pt>
                <c:pt idx="185">
                  <c:v>1594.6932239275498</c:v>
                </c:pt>
                <c:pt idx="186">
                  <c:v>1594.8251641898567</c:v>
                </c:pt>
                <c:pt idx="187">
                  <c:v>1594.9606510699014</c:v>
                </c:pt>
                <c:pt idx="188">
                  <c:v>1595.0562580374401</c:v>
                </c:pt>
                <c:pt idx="189">
                  <c:v>1595.1181857812694</c:v>
                </c:pt>
                <c:pt idx="190">
                  <c:v>1595.1795286012298</c:v>
                </c:pt>
                <c:pt idx="191">
                  <c:v>1595.271958856734</c:v>
                </c:pt>
                <c:pt idx="192">
                  <c:v>1595.3935049070365</c:v>
                </c:pt>
                <c:pt idx="193">
                  <c:v>1595.5406883124524</c:v>
                </c:pt>
                <c:pt idx="194">
                  <c:v>1595.7007719595028</c:v>
                </c:pt>
                <c:pt idx="195">
                  <c:v>1595.844306586102</c:v>
                </c:pt>
                <c:pt idx="196">
                  <c:v>1595.9808462176966</c:v>
                </c:pt>
                <c:pt idx="197">
                  <c:v>1596.105523716805</c:v>
                </c:pt>
                <c:pt idx="198">
                  <c:v>1596.2246962391041</c:v>
                </c:pt>
                <c:pt idx="199">
                  <c:v>1596.3580556209679</c:v>
                </c:pt>
                <c:pt idx="200">
                  <c:v>1596.498626286731</c:v>
                </c:pt>
                <c:pt idx="201">
                  <c:v>1596.6251236092637</c:v>
                </c:pt>
                <c:pt idx="202">
                  <c:v>1596.7243239878103</c:v>
                </c:pt>
                <c:pt idx="203">
                  <c:v>1596.8466300787898</c:v>
                </c:pt>
                <c:pt idx="204">
                  <c:v>1597.0068822238295</c:v>
                </c:pt>
                <c:pt idx="205">
                  <c:v>1597.1974770924205</c:v>
                </c:pt>
                <c:pt idx="206">
                  <c:v>1597.3505220977856</c:v>
                </c:pt>
                <c:pt idx="207">
                  <c:v>1597.4705795195232</c:v>
                </c:pt>
                <c:pt idx="208">
                  <c:v>1597.607044334434</c:v>
                </c:pt>
                <c:pt idx="209">
                  <c:v>1597.7493590554736</c:v>
                </c:pt>
                <c:pt idx="210">
                  <c:v>1597.8790814093879</c:v>
                </c:pt>
                <c:pt idx="211">
                  <c:v>1598.0242471220326</c:v>
                </c:pt>
                <c:pt idx="212">
                  <c:v>1598.1763455875712</c:v>
                </c:pt>
                <c:pt idx="213">
                  <c:v>1598.3340558257646</c:v>
                </c:pt>
                <c:pt idx="214">
                  <c:v>1598.4825694304984</c:v>
                </c:pt>
                <c:pt idx="215">
                  <c:v>1598.6153578224789</c:v>
                </c:pt>
                <c:pt idx="216">
                  <c:v>1598.7624297382381</c:v>
                </c:pt>
                <c:pt idx="217">
                  <c:v>1598.9116095689844</c:v>
                </c:pt>
                <c:pt idx="218">
                  <c:v>1599.0454235514235</c:v>
                </c:pt>
                <c:pt idx="219">
                  <c:v>1599.1775372321301</c:v>
                </c:pt>
                <c:pt idx="220">
                  <c:v>1599.3054797730856</c:v>
                </c:pt>
                <c:pt idx="221">
                  <c:v>1599.4588026713695</c:v>
                </c:pt>
                <c:pt idx="222">
                  <c:v>1599.6352854007732</c:v>
                </c:pt>
                <c:pt idx="223">
                  <c:v>1599.8206972205546</c:v>
                </c:pt>
                <c:pt idx="224">
                  <c:v>1600.0050910196928</c:v>
                </c:pt>
                <c:pt idx="225">
                  <c:v>1600.1869517799903</c:v>
                </c:pt>
                <c:pt idx="226">
                  <c:v>1600.3752820536763</c:v>
                </c:pt>
                <c:pt idx="227">
                  <c:v>1600.5811300969485</c:v>
                </c:pt>
                <c:pt idx="228">
                  <c:v>1600.7822114403341</c:v>
                </c:pt>
                <c:pt idx="229">
                  <c:v>1600.9520099508518</c:v>
                </c:pt>
                <c:pt idx="230">
                  <c:v>1601.1121241973985</c:v>
                </c:pt>
                <c:pt idx="231">
                  <c:v>1601.2699747799491</c:v>
                </c:pt>
                <c:pt idx="232">
                  <c:v>1601.4216730246865</c:v>
                </c:pt>
                <c:pt idx="233">
                  <c:v>1601.5379649403719</c:v>
                </c:pt>
                <c:pt idx="234">
                  <c:v>1601.6506253557056</c:v>
                </c:pt>
                <c:pt idx="235">
                  <c:v>1601.7914365313763</c:v>
                </c:pt>
                <c:pt idx="236">
                  <c:v>1601.9510919272543</c:v>
                </c:pt>
                <c:pt idx="237">
                  <c:v>1602.1340194545523</c:v>
                </c:pt>
                <c:pt idx="238">
                  <c:v>1602.2787824473558</c:v>
                </c:pt>
                <c:pt idx="239">
                  <c:v>1602.4096198828261</c:v>
                </c:pt>
                <c:pt idx="240">
                  <c:v>1602.5718119638516</c:v>
                </c:pt>
                <c:pt idx="241">
                  <c:v>1602.7261518294631</c:v>
                </c:pt>
                <c:pt idx="242">
                  <c:v>1602.8360172288765</c:v>
                </c:pt>
                <c:pt idx="243">
                  <c:v>1602.9264375378548</c:v>
                </c:pt>
                <c:pt idx="244">
                  <c:v>1603.0391173112887</c:v>
                </c:pt>
                <c:pt idx="245">
                  <c:v>1603.1825878755396</c:v>
                </c:pt>
                <c:pt idx="246">
                  <c:v>1603.36283031939</c:v>
                </c:pt>
                <c:pt idx="247">
                  <c:v>1603.561860589738</c:v>
                </c:pt>
                <c:pt idx="248">
                  <c:v>1603.7294562863394</c:v>
                </c:pt>
                <c:pt idx="249">
                  <c:v>1603.8624876696679</c:v>
                </c:pt>
                <c:pt idx="250">
                  <c:v>1603.9790157565408</c:v>
                </c:pt>
                <c:pt idx="251">
                  <c:v>1604.1360267806831</c:v>
                </c:pt>
                <c:pt idx="252">
                  <c:v>1604.2899780747034</c:v>
                </c:pt>
                <c:pt idx="253">
                  <c:v>1604.4516574904769</c:v>
                </c:pt>
                <c:pt idx="254">
                  <c:v>1604.6060744116471</c:v>
                </c:pt>
                <c:pt idx="255">
                  <c:v>1604.7369831882042</c:v>
                </c:pt>
                <c:pt idx="256">
                  <c:v>1604.8426335124045</c:v>
                </c:pt>
                <c:pt idx="257">
                  <c:v>1604.942198787546</c:v>
                </c:pt>
                <c:pt idx="258">
                  <c:v>1605.0586034858209</c:v>
                </c:pt>
                <c:pt idx="259">
                  <c:v>1605.2084217202469</c:v>
                </c:pt>
                <c:pt idx="260">
                  <c:v>1605.3879633815798</c:v>
                </c:pt>
                <c:pt idx="261">
                  <c:v>1605.5829889404142</c:v>
                </c:pt>
                <c:pt idx="262">
                  <c:v>1605.774906657565</c:v>
                </c:pt>
                <c:pt idx="263">
                  <c:v>1605.9419356234698</c:v>
                </c:pt>
                <c:pt idx="264">
                  <c:v>1606.0794233115853</c:v>
                </c:pt>
                <c:pt idx="265">
                  <c:v>1606.1987469263765</c:v>
                </c:pt>
                <c:pt idx="266">
                  <c:v>1606.3246698506084</c:v>
                </c:pt>
                <c:pt idx="267">
                  <c:v>1606.4693723408045</c:v>
                </c:pt>
                <c:pt idx="268">
                  <c:v>1606.6095342508058</c:v>
                </c:pt>
                <c:pt idx="269">
                  <c:v>1606.7761861538033</c:v>
                </c:pt>
                <c:pt idx="270">
                  <c:v>1606.9467668072946</c:v>
                </c:pt>
                <c:pt idx="271">
                  <c:v>1607.1257874708299</c:v>
                </c:pt>
                <c:pt idx="272">
                  <c:v>1607.2974978351097</c:v>
                </c:pt>
                <c:pt idx="273">
                  <c:v>1607.4574569864285</c:v>
                </c:pt>
                <c:pt idx="274">
                  <c:v>1607.6280149146696</c:v>
                </c:pt>
                <c:pt idx="275">
                  <c:v>1607.8067266778974</c:v>
                </c:pt>
                <c:pt idx="276">
                  <c:v>1607.9902484347863</c:v>
                </c:pt>
                <c:pt idx="277">
                  <c:v>1608.1691841287284</c:v>
                </c:pt>
                <c:pt idx="278">
                  <c:v>1608.3309522107711</c:v>
                </c:pt>
                <c:pt idx="279">
                  <c:v>1608.4839952933578</c:v>
                </c:pt>
                <c:pt idx="280">
                  <c:v>1608.6288081000866</c:v>
                </c:pt>
                <c:pt idx="281">
                  <c:v>1608.7668818582965</c:v>
                </c:pt>
                <c:pt idx="282">
                  <c:v>1608.9319209977298</c:v>
                </c:pt>
                <c:pt idx="283">
                  <c:v>1609.1621489158558</c:v>
                </c:pt>
                <c:pt idx="284">
                  <c:v>1609.3848887645399</c:v>
                </c:pt>
                <c:pt idx="285">
                  <c:v>1609.5415816407788</c:v>
                </c:pt>
                <c:pt idx="286">
                  <c:v>1609.6843847846062</c:v>
                </c:pt>
                <c:pt idx="287">
                  <c:v>1609.8178418469861</c:v>
                </c:pt>
                <c:pt idx="288">
                  <c:v>1609.9464455902253</c:v>
                </c:pt>
                <c:pt idx="289">
                  <c:v>1610.0920485464987</c:v>
                </c:pt>
                <c:pt idx="290">
                  <c:v>1610.2653168653364</c:v>
                </c:pt>
                <c:pt idx="291">
                  <c:v>1610.4511607212696</c:v>
                </c:pt>
                <c:pt idx="292">
                  <c:v>1610.6440520088831</c:v>
                </c:pt>
                <c:pt idx="293">
                  <c:v>1610.8188102892236</c:v>
                </c:pt>
                <c:pt idx="294">
                  <c:v>1610.9797064142433</c:v>
                </c:pt>
                <c:pt idx="295">
                  <c:v>1611.1128607157516</c:v>
                </c:pt>
                <c:pt idx="296">
                  <c:v>1611.2091575467221</c:v>
                </c:pt>
                <c:pt idx="297">
                  <c:v>1611.3090790294352</c:v>
                </c:pt>
                <c:pt idx="298">
                  <c:v>1611.4720747418683</c:v>
                </c:pt>
                <c:pt idx="299">
                  <c:v>1611.6895225752176</c:v>
                </c:pt>
                <c:pt idx="300">
                  <c:v>1612.0330866415586</c:v>
                </c:pt>
                <c:pt idx="301">
                  <c:v>1612.4410086338216</c:v>
                </c:pt>
                <c:pt idx="302">
                  <c:v>1612.7585831540027</c:v>
                </c:pt>
                <c:pt idx="303">
                  <c:v>1612.9836957390196</c:v>
                </c:pt>
                <c:pt idx="304">
                  <c:v>1613.1480866628131</c:v>
                </c:pt>
                <c:pt idx="305">
                  <c:v>1613.3286197917421</c:v>
                </c:pt>
                <c:pt idx="306">
                  <c:v>1613.5221623753159</c:v>
                </c:pt>
                <c:pt idx="307">
                  <c:v>1613.7227906990579</c:v>
                </c:pt>
                <c:pt idx="308">
                  <c:v>1613.9462563932336</c:v>
                </c:pt>
                <c:pt idx="309">
                  <c:v>1614.1991790032646</c:v>
                </c:pt>
                <c:pt idx="310">
                  <c:v>1614.4488334143452</c:v>
                </c:pt>
                <c:pt idx="311">
                  <c:v>1614.6746183880557</c:v>
                </c:pt>
                <c:pt idx="312">
                  <c:v>1614.8842510810614</c:v>
                </c:pt>
                <c:pt idx="313">
                  <c:v>1615.0750341304001</c:v>
                </c:pt>
                <c:pt idx="314">
                  <c:v>1615.2593158298473</c:v>
                </c:pt>
                <c:pt idx="315">
                  <c:v>1615.4388297096102</c:v>
                </c:pt>
                <c:pt idx="316">
                  <c:v>1615.6464716051951</c:v>
                </c:pt>
                <c:pt idx="317">
                  <c:v>1615.9125749931413</c:v>
                </c:pt>
                <c:pt idx="318">
                  <c:v>1616.1875144566452</c:v>
                </c:pt>
                <c:pt idx="319">
                  <c:v>1616.4860966507097</c:v>
                </c:pt>
                <c:pt idx="320">
                  <c:v>1616.7472049464841</c:v>
                </c:pt>
                <c:pt idx="321">
                  <c:v>1616.9602786603637</c:v>
                </c:pt>
                <c:pt idx="322">
                  <c:v>1617.1792830476572</c:v>
                </c:pt>
                <c:pt idx="323">
                  <c:v>1617.4092111151774</c:v>
                </c:pt>
                <c:pt idx="324">
                  <c:v>1617.6174916955815</c:v>
                </c:pt>
                <c:pt idx="325">
                  <c:v>1617.8069269390214</c:v>
                </c:pt>
                <c:pt idx="326">
                  <c:v>1617.9892167384628</c:v>
                </c:pt>
                <c:pt idx="327">
                  <c:v>1618.1834260303131</c:v>
                </c:pt>
                <c:pt idx="328">
                  <c:v>1618.4074176069414</c:v>
                </c:pt>
                <c:pt idx="329">
                  <c:v>1618.6664402570411</c:v>
                </c:pt>
                <c:pt idx="330">
                  <c:v>1618.9510135357705</c:v>
                </c:pt>
                <c:pt idx="331">
                  <c:v>1619.2255181458133</c:v>
                </c:pt>
                <c:pt idx="332">
                  <c:v>1619.4454586324439</c:v>
                </c:pt>
                <c:pt idx="333">
                  <c:v>1619.6911792904689</c:v>
                </c:pt>
                <c:pt idx="334">
                  <c:v>1619.9683703542248</c:v>
                </c:pt>
                <c:pt idx="335">
                  <c:v>1620.1992885537588</c:v>
                </c:pt>
                <c:pt idx="336">
                  <c:v>1620.4242514462076</c:v>
                </c:pt>
                <c:pt idx="337">
                  <c:v>1620.6711015496055</c:v>
                </c:pt>
                <c:pt idx="338">
                  <c:v>1620.9367653869322</c:v>
                </c:pt>
                <c:pt idx="339">
                  <c:v>1621.2336302434383</c:v>
                </c:pt>
                <c:pt idx="340">
                  <c:v>1621.5582116416986</c:v>
                </c:pt>
                <c:pt idx="341">
                  <c:v>1621.8577138846144</c:v>
                </c:pt>
                <c:pt idx="342">
                  <c:v>1622.0862892842722</c:v>
                </c:pt>
                <c:pt idx="343">
                  <c:v>1622.2526840504352</c:v>
                </c:pt>
                <c:pt idx="344">
                  <c:v>1622.4080892814845</c:v>
                </c:pt>
                <c:pt idx="345">
                  <c:v>1622.5583994632552</c:v>
                </c:pt>
                <c:pt idx="346">
                  <c:v>1622.6801900778382</c:v>
                </c:pt>
                <c:pt idx="347">
                  <c:v>1622.8119780335674</c:v>
                </c:pt>
                <c:pt idx="348">
                  <c:v>1622.9917247453268</c:v>
                </c:pt>
                <c:pt idx="349">
                  <c:v>1623.1892477023196</c:v>
                </c:pt>
                <c:pt idx="350">
                  <c:v>1623.4335006050651</c:v>
                </c:pt>
                <c:pt idx="351">
                  <c:v>1623.7976918086415</c:v>
                </c:pt>
                <c:pt idx="352">
                  <c:v>1624.166518031712</c:v>
                </c:pt>
                <c:pt idx="353">
                  <c:v>1624.4199521663584</c:v>
                </c:pt>
                <c:pt idx="354">
                  <c:v>1624.6060939671813</c:v>
                </c:pt>
                <c:pt idx="355">
                  <c:v>1624.7827658507763</c:v>
                </c:pt>
                <c:pt idx="356">
                  <c:v>1624.9743269357029</c:v>
                </c:pt>
                <c:pt idx="357">
                  <c:v>1625.1703203139314</c:v>
                </c:pt>
                <c:pt idx="358">
                  <c:v>1625.3658641209045</c:v>
                </c:pt>
                <c:pt idx="359">
                  <c:v>1625.5810933627458</c:v>
                </c:pt>
                <c:pt idx="360">
                  <c:v>1625.8163171713284</c:v>
                </c:pt>
                <c:pt idx="361">
                  <c:v>1626.0587877793882</c:v>
                </c:pt>
                <c:pt idx="362">
                  <c:v>1626.3146584389724</c:v>
                </c:pt>
                <c:pt idx="363">
                  <c:v>1626.5736786555262</c:v>
                </c:pt>
                <c:pt idx="364">
                  <c:v>1626.8228144294567</c:v>
                </c:pt>
                <c:pt idx="365">
                  <c:v>1627.056202147018</c:v>
                </c:pt>
                <c:pt idx="366">
                  <c:v>1627.2755350627544</c:v>
                </c:pt>
                <c:pt idx="367">
                  <c:v>1627.4860797125011</c:v>
                </c:pt>
                <c:pt idx="368">
                  <c:v>1627.7293446362391</c:v>
                </c:pt>
                <c:pt idx="369">
                  <c:v>1627.943918598377</c:v>
                </c:pt>
                <c:pt idx="370">
                  <c:v>1628.1083432589724</c:v>
                </c:pt>
                <c:pt idx="371">
                  <c:v>1628.2769708579003</c:v>
                </c:pt>
                <c:pt idx="372">
                  <c:v>1628.5031952773079</c:v>
                </c:pt>
                <c:pt idx="373">
                  <c:v>1628.7799130801291</c:v>
                </c:pt>
                <c:pt idx="374">
                  <c:v>1629.0820726573284</c:v>
                </c:pt>
                <c:pt idx="375">
                  <c:v>1629.3302238236761</c:v>
                </c:pt>
                <c:pt idx="376">
                  <c:v>1629.4911694757352</c:v>
                </c:pt>
                <c:pt idx="377">
                  <c:v>1629.5890868914498</c:v>
                </c:pt>
                <c:pt idx="378">
                  <c:v>1629.6756837714074</c:v>
                </c:pt>
                <c:pt idx="379">
                  <c:v>1629.7838445990074</c:v>
                </c:pt>
                <c:pt idx="380">
                  <c:v>1629.9182035908825</c:v>
                </c:pt>
                <c:pt idx="381">
                  <c:v>1630.1066105609907</c:v>
                </c:pt>
                <c:pt idx="382">
                  <c:v>1630.319868626262</c:v>
                </c:pt>
                <c:pt idx="383">
                  <c:v>1630.5493719729595</c:v>
                </c:pt>
                <c:pt idx="384">
                  <c:v>1630.7982969389059</c:v>
                </c:pt>
                <c:pt idx="385">
                  <c:v>1631.0643752542951</c:v>
                </c:pt>
                <c:pt idx="386">
                  <c:v>1631.3456885975766</c:v>
                </c:pt>
                <c:pt idx="387">
                  <c:v>1631.6477353807809</c:v>
                </c:pt>
                <c:pt idx="388">
                  <c:v>1631.9463689057714</c:v>
                </c:pt>
                <c:pt idx="389">
                  <c:v>1632.2087550066562</c:v>
                </c:pt>
                <c:pt idx="390">
                  <c:v>1632.4563373475225</c:v>
                </c:pt>
                <c:pt idx="391">
                  <c:v>1632.737810045679</c:v>
                </c:pt>
                <c:pt idx="392">
                  <c:v>1632.9698850919162</c:v>
                </c:pt>
                <c:pt idx="393">
                  <c:v>1633.1042392753393</c:v>
                </c:pt>
                <c:pt idx="394">
                  <c:v>1633.230322591844</c:v>
                </c:pt>
                <c:pt idx="395">
                  <c:v>1633.4252098518195</c:v>
                </c:pt>
                <c:pt idx="396">
                  <c:v>1633.6316181476682</c:v>
                </c:pt>
                <c:pt idx="397">
                  <c:v>1633.7916856698964</c:v>
                </c:pt>
                <c:pt idx="398">
                  <c:v>1633.9095947949718</c:v>
                </c:pt>
                <c:pt idx="399">
                  <c:v>1634.0366395464303</c:v>
                </c:pt>
                <c:pt idx="400">
                  <c:v>1634.2080038653967</c:v>
                </c:pt>
                <c:pt idx="401">
                  <c:v>1634.3935916072805</c:v>
                </c:pt>
                <c:pt idx="402">
                  <c:v>1634.5438051518781</c:v>
                </c:pt>
                <c:pt idx="403">
                  <c:v>1634.6633299915802</c:v>
                </c:pt>
                <c:pt idx="404">
                  <c:v>1634.7704735800917</c:v>
                </c:pt>
                <c:pt idx="405">
                  <c:v>1634.8725521922756</c:v>
                </c:pt>
                <c:pt idx="406">
                  <c:v>1634.9755762611933</c:v>
                </c:pt>
                <c:pt idx="407">
                  <c:v>1635.0819653333681</c:v>
                </c:pt>
                <c:pt idx="408">
                  <c:v>1635.1769970234363</c:v>
                </c:pt>
                <c:pt idx="409">
                  <c:v>1635.2708533699697</c:v>
                </c:pt>
                <c:pt idx="410">
                  <c:v>1635.377849266335</c:v>
                </c:pt>
                <c:pt idx="411">
                  <c:v>1635.4914722954163</c:v>
                </c:pt>
                <c:pt idx="412">
                  <c:v>1635.6145546983871</c:v>
                </c:pt>
                <c:pt idx="413">
                  <c:v>1635.7414937123806</c:v>
                </c:pt>
                <c:pt idx="414">
                  <c:v>1635.8733730956167</c:v>
                </c:pt>
                <c:pt idx="415">
                  <c:v>1636.0265232427482</c:v>
                </c:pt>
                <c:pt idx="416">
                  <c:v>1636.1897160714268</c:v>
                </c:pt>
                <c:pt idx="417">
                  <c:v>1636.3360118192932</c:v>
                </c:pt>
                <c:pt idx="418">
                  <c:v>1636.4645712574725</c:v>
                </c:pt>
                <c:pt idx="419">
                  <c:v>1636.5810670232649</c:v>
                </c:pt>
                <c:pt idx="420">
                  <c:v>1636.6729067658009</c:v>
                </c:pt>
                <c:pt idx="421">
                  <c:v>1636.744468075826</c:v>
                </c:pt>
                <c:pt idx="422">
                  <c:v>1636.7949623030959</c:v>
                </c:pt>
                <c:pt idx="423">
                  <c:v>1636.810578518692</c:v>
                </c:pt>
                <c:pt idx="424">
                  <c:v>1636.856332418055</c:v>
                </c:pt>
                <c:pt idx="425">
                  <c:v>1636.9294610492309</c:v>
                </c:pt>
                <c:pt idx="426">
                  <c:v>1637.0124297905963</c:v>
                </c:pt>
                <c:pt idx="427">
                  <c:v>1637.0799026871819</c:v>
                </c:pt>
                <c:pt idx="428">
                  <c:v>1637.122141984974</c:v>
                </c:pt>
                <c:pt idx="429">
                  <c:v>1637.1699299709089</c:v>
                </c:pt>
                <c:pt idx="430">
                  <c:v>1637.2333440386728</c:v>
                </c:pt>
                <c:pt idx="431">
                  <c:v>1637.300817994055</c:v>
                </c:pt>
                <c:pt idx="432">
                  <c:v>1637.3630541856528</c:v>
                </c:pt>
                <c:pt idx="433">
                  <c:v>1637.4228142954494</c:v>
                </c:pt>
                <c:pt idx="434">
                  <c:v>1637.4877668427571</c:v>
                </c:pt>
                <c:pt idx="435">
                  <c:v>1637.5615429301945</c:v>
                </c:pt>
                <c:pt idx="436">
                  <c:v>1637.6370818213713</c:v>
                </c:pt>
                <c:pt idx="437">
                  <c:v>1637.7065192626837</c:v>
                </c:pt>
                <c:pt idx="438">
                  <c:v>1637.7584624698607</c:v>
                </c:pt>
                <c:pt idx="439">
                  <c:v>1637.8019816923866</c:v>
                </c:pt>
                <c:pt idx="440">
                  <c:v>1637.843100464132</c:v>
                </c:pt>
                <c:pt idx="441">
                  <c:v>1637.863722137824</c:v>
                </c:pt>
                <c:pt idx="442">
                  <c:v>1637.8852489756143</c:v>
                </c:pt>
                <c:pt idx="443">
                  <c:v>1637.8918978906338</c:v>
                </c:pt>
                <c:pt idx="444">
                  <c:v>1637.9083095393171</c:v>
                </c:pt>
                <c:pt idx="445">
                  <c:v>1637.9445798919812</c:v>
                </c:pt>
                <c:pt idx="446">
                  <c:v>1637.9942236727295</c:v>
                </c:pt>
                <c:pt idx="447">
                  <c:v>1638.0375614803465</c:v>
                </c:pt>
                <c:pt idx="448">
                  <c:v>1638.0709209206204</c:v>
                </c:pt>
                <c:pt idx="449">
                  <c:v>1638.0932330317169</c:v>
                </c:pt>
                <c:pt idx="450">
                  <c:v>1638.11077072688</c:v>
                </c:pt>
                <c:pt idx="451">
                  <c:v>1638.1251409330889</c:v>
                </c:pt>
                <c:pt idx="452">
                  <c:v>1638.1395511163096</c:v>
                </c:pt>
                <c:pt idx="453">
                  <c:v>1638.1529951160478</c:v>
                </c:pt>
                <c:pt idx="454">
                  <c:v>1638.1523103410977</c:v>
                </c:pt>
                <c:pt idx="455">
                  <c:v>1638.1531828208649</c:v>
                </c:pt>
                <c:pt idx="456">
                  <c:v>1638.1500421446417</c:v>
                </c:pt>
                <c:pt idx="457">
                  <c:v>1638.1529036884128</c:v>
                </c:pt>
              </c:numCache>
            </c:numRef>
          </c:yVal>
          <c:smooth val="0"/>
          <c:extLst>
            <c:ext xmlns:c16="http://schemas.microsoft.com/office/drawing/2014/chart" uri="{C3380CC4-5D6E-409C-BE32-E72D297353CC}">
              <c16:uniqueId val="{00000002-A01D-4EE4-984B-6D0FD353CBB3}"/>
            </c:ext>
          </c:extLst>
        </c:ser>
        <c:ser>
          <c:idx val="3"/>
          <c:order val="3"/>
          <c:tx>
            <c:v>3.1</c:v>
          </c:tx>
          <c:spPr>
            <a:ln w="19050" cap="rnd">
              <a:solidFill>
                <a:schemeClr val="accent4"/>
              </a:solidFill>
              <a:round/>
            </a:ln>
            <a:effectLst/>
          </c:spPr>
          <c:marker>
            <c:symbol val="none"/>
          </c:marker>
          <c:xVal>
            <c:numRef>
              <c:f>'LC3.1'!$H$2:$H$125</c:f>
              <c:numCache>
                <c:formatCode>General</c:formatCode>
                <c:ptCount val="1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numCache>
            </c:numRef>
          </c:xVal>
          <c:yVal>
            <c:numRef>
              <c:f>'LC3.1'!$I$2:$I$125</c:f>
              <c:numCache>
                <c:formatCode>General</c:formatCode>
                <c:ptCount val="124"/>
                <c:pt idx="0">
                  <c:v>1587.4992149780201</c:v>
                </c:pt>
                <c:pt idx="1">
                  <c:v>1587.503853562325</c:v>
                </c:pt>
                <c:pt idx="2">
                  <c:v>1587.539581910472</c:v>
                </c:pt>
                <c:pt idx="3">
                  <c:v>1587.676675047785</c:v>
                </c:pt>
                <c:pt idx="4">
                  <c:v>1587.9847804923104</c:v>
                </c:pt>
                <c:pt idx="5">
                  <c:v>1588.3869306859192</c:v>
                </c:pt>
                <c:pt idx="6">
                  <c:v>1588.8419516579795</c:v>
                </c:pt>
                <c:pt idx="7">
                  <c:v>1589.3406476888131</c:v>
                </c:pt>
                <c:pt idx="8">
                  <c:v>1589.8563013457615</c:v>
                </c:pt>
                <c:pt idx="9">
                  <c:v>1590.3704191773393</c:v>
                </c:pt>
                <c:pt idx="10">
                  <c:v>1590.8741750644622</c:v>
                </c:pt>
                <c:pt idx="11">
                  <c:v>1591.3878291193689</c:v>
                </c:pt>
                <c:pt idx="12">
                  <c:v>1591.9159402989117</c:v>
                </c:pt>
                <c:pt idx="13">
                  <c:v>1592.4891774560683</c:v>
                </c:pt>
                <c:pt idx="14">
                  <c:v>1593.0526050331009</c:v>
                </c:pt>
                <c:pt idx="15">
                  <c:v>1593.556660210354</c:v>
                </c:pt>
                <c:pt idx="16">
                  <c:v>1594.0518299433566</c:v>
                </c:pt>
                <c:pt idx="17">
                  <c:v>1594.528301749667</c:v>
                </c:pt>
                <c:pt idx="18">
                  <c:v>1594.9141213104649</c:v>
                </c:pt>
                <c:pt idx="19">
                  <c:v>1595.2760378678581</c:v>
                </c:pt>
                <c:pt idx="20">
                  <c:v>1595.688088717</c:v>
                </c:pt>
                <c:pt idx="21">
                  <c:v>1596.1484001388474</c:v>
                </c:pt>
                <c:pt idx="22">
                  <c:v>1596.6166985375207</c:v>
                </c:pt>
                <c:pt idx="23">
                  <c:v>1597.0935296530231</c:v>
                </c:pt>
                <c:pt idx="24">
                  <c:v>1597.5806214483528</c:v>
                </c:pt>
                <c:pt idx="25">
                  <c:v>1598.0662556845857</c:v>
                </c:pt>
                <c:pt idx="26">
                  <c:v>1598.5378898108017</c:v>
                </c:pt>
                <c:pt idx="27">
                  <c:v>1598.9328313812694</c:v>
                </c:pt>
                <c:pt idx="28">
                  <c:v>1599.2966672562072</c:v>
                </c:pt>
                <c:pt idx="29">
                  <c:v>1599.6883094933926</c:v>
                </c:pt>
                <c:pt idx="30">
                  <c:v>1600.1481476361307</c:v>
                </c:pt>
                <c:pt idx="31">
                  <c:v>1600.6967913181663</c:v>
                </c:pt>
                <c:pt idx="32">
                  <c:v>1601.2659887370564</c:v>
                </c:pt>
                <c:pt idx="33">
                  <c:v>1601.7752037749985</c:v>
                </c:pt>
                <c:pt idx="34">
                  <c:v>1602.2319189691543</c:v>
                </c:pt>
                <c:pt idx="35">
                  <c:v>1602.6560309251552</c:v>
                </c:pt>
                <c:pt idx="36">
                  <c:v>1603.1235255922736</c:v>
                </c:pt>
                <c:pt idx="37">
                  <c:v>1603.5904813940426</c:v>
                </c:pt>
                <c:pt idx="38">
                  <c:v>1604.0948493044959</c:v>
                </c:pt>
                <c:pt idx="39">
                  <c:v>1604.6322407421364</c:v>
                </c:pt>
                <c:pt idx="40">
                  <c:v>1605.1374601269074</c:v>
                </c:pt>
                <c:pt idx="41">
                  <c:v>1605.6487656284021</c:v>
                </c:pt>
                <c:pt idx="42">
                  <c:v>1606.2485410593449</c:v>
                </c:pt>
                <c:pt idx="43">
                  <c:v>1606.8590328116848</c:v>
                </c:pt>
                <c:pt idx="44">
                  <c:v>1607.2865439370721</c:v>
                </c:pt>
                <c:pt idx="45">
                  <c:v>1607.6938497473323</c:v>
                </c:pt>
                <c:pt idx="46">
                  <c:v>1608.0863939540818</c:v>
                </c:pt>
                <c:pt idx="47">
                  <c:v>1608.4968881547752</c:v>
                </c:pt>
                <c:pt idx="48">
                  <c:v>1608.9270143840076</c:v>
                </c:pt>
                <c:pt idx="49">
                  <c:v>1609.3691255122931</c:v>
                </c:pt>
                <c:pt idx="50">
                  <c:v>1609.7977991910439</c:v>
                </c:pt>
                <c:pt idx="51">
                  <c:v>1610.2016402094914</c:v>
                </c:pt>
                <c:pt idx="52">
                  <c:v>1610.6171224630518</c:v>
                </c:pt>
                <c:pt idx="53">
                  <c:v>1611.1205533176303</c:v>
                </c:pt>
                <c:pt idx="54">
                  <c:v>1611.6501652097072</c:v>
                </c:pt>
                <c:pt idx="55">
                  <c:v>1612.0885513307003</c:v>
                </c:pt>
                <c:pt idx="56">
                  <c:v>1612.4571850978518</c:v>
                </c:pt>
                <c:pt idx="57">
                  <c:v>1612.8026044436194</c:v>
                </c:pt>
                <c:pt idx="58">
                  <c:v>1613.2164460423426</c:v>
                </c:pt>
                <c:pt idx="59">
                  <c:v>1613.6591795360912</c:v>
                </c:pt>
                <c:pt idx="60">
                  <c:v>1614.1288255887123</c:v>
                </c:pt>
                <c:pt idx="61">
                  <c:v>1614.6575984781289</c:v>
                </c:pt>
                <c:pt idx="62">
                  <c:v>1615.1360487163365</c:v>
                </c:pt>
                <c:pt idx="63">
                  <c:v>1615.5995011225295</c:v>
                </c:pt>
                <c:pt idx="64">
                  <c:v>1616.0781863357395</c:v>
                </c:pt>
                <c:pt idx="65">
                  <c:v>1616.5521642277881</c:v>
                </c:pt>
                <c:pt idx="66">
                  <c:v>1616.9822571765681</c:v>
                </c:pt>
                <c:pt idx="67">
                  <c:v>1617.4185458480433</c:v>
                </c:pt>
                <c:pt idx="68">
                  <c:v>1617.8731142445179</c:v>
                </c:pt>
                <c:pt idx="69">
                  <c:v>1618.3284355173519</c:v>
                </c:pt>
                <c:pt idx="70">
                  <c:v>1618.7668683090337</c:v>
                </c:pt>
                <c:pt idx="71">
                  <c:v>1619.1911223444711</c:v>
                </c:pt>
                <c:pt idx="72">
                  <c:v>1619.5737814283611</c:v>
                </c:pt>
                <c:pt idx="73">
                  <c:v>1619.9069384387335</c:v>
                </c:pt>
                <c:pt idx="74">
                  <c:v>1620.2499100997011</c:v>
                </c:pt>
                <c:pt idx="75">
                  <c:v>1620.6290804923453</c:v>
                </c:pt>
                <c:pt idx="76">
                  <c:v>1621.0163070092613</c:v>
                </c:pt>
                <c:pt idx="77">
                  <c:v>1621.3944795280745</c:v>
                </c:pt>
                <c:pt idx="78">
                  <c:v>1621.7696965863702</c:v>
                </c:pt>
                <c:pt idx="79">
                  <c:v>1622.1406797652432</c:v>
                </c:pt>
                <c:pt idx="80">
                  <c:v>1622.5172937546197</c:v>
                </c:pt>
                <c:pt idx="81">
                  <c:v>1622.8766568248247</c:v>
                </c:pt>
                <c:pt idx="82">
                  <c:v>1623.2166079527531</c:v>
                </c:pt>
                <c:pt idx="83">
                  <c:v>1623.5647499685688</c:v>
                </c:pt>
                <c:pt idx="84">
                  <c:v>1623.9214829128111</c:v>
                </c:pt>
                <c:pt idx="85">
                  <c:v>1624.2749325913501</c:v>
                </c:pt>
                <c:pt idx="86">
                  <c:v>1624.5876856769653</c:v>
                </c:pt>
                <c:pt idx="87">
                  <c:v>1624.9030556796788</c:v>
                </c:pt>
                <c:pt idx="88">
                  <c:v>1625.2181059808931</c:v>
                </c:pt>
                <c:pt idx="89">
                  <c:v>1625.5364935344483</c:v>
                </c:pt>
                <c:pt idx="90">
                  <c:v>1625.8716784549822</c:v>
                </c:pt>
                <c:pt idx="91">
                  <c:v>1626.2363892061119</c:v>
                </c:pt>
                <c:pt idx="92">
                  <c:v>1626.5356629073869</c:v>
                </c:pt>
                <c:pt idx="93">
                  <c:v>1626.7645971792058</c:v>
                </c:pt>
                <c:pt idx="94">
                  <c:v>1626.9654979211396</c:v>
                </c:pt>
                <c:pt idx="95">
                  <c:v>1627.1971958947927</c:v>
                </c:pt>
                <c:pt idx="96">
                  <c:v>1627.4697578630191</c:v>
                </c:pt>
                <c:pt idx="97">
                  <c:v>1627.7704255353492</c:v>
                </c:pt>
                <c:pt idx="98">
                  <c:v>1628.0936913390303</c:v>
                </c:pt>
                <c:pt idx="99">
                  <c:v>1628.4515652493458</c:v>
                </c:pt>
                <c:pt idx="100">
                  <c:v>1628.7871030005192</c:v>
                </c:pt>
                <c:pt idx="101">
                  <c:v>1629.1231559568855</c:v>
                </c:pt>
                <c:pt idx="102">
                  <c:v>1629.4859820954016</c:v>
                </c:pt>
                <c:pt idx="103">
                  <c:v>1629.8572359048196</c:v>
                </c:pt>
                <c:pt idx="104">
                  <c:v>1630.1701490829914</c:v>
                </c:pt>
                <c:pt idx="105">
                  <c:v>1630.4310231630011</c:v>
                </c:pt>
                <c:pt idx="106">
                  <c:v>1630.6898934719911</c:v>
                </c:pt>
                <c:pt idx="107">
                  <c:v>1630.9496604384142</c:v>
                </c:pt>
                <c:pt idx="108">
                  <c:v>1631.2225928154689</c:v>
                </c:pt>
                <c:pt idx="109">
                  <c:v>1631.4661044431141</c:v>
                </c:pt>
                <c:pt idx="110">
                  <c:v>1631.6866098535713</c:v>
                </c:pt>
                <c:pt idx="111">
                  <c:v>1631.9187191159726</c:v>
                </c:pt>
                <c:pt idx="112">
                  <c:v>1632.1795874290012</c:v>
                </c:pt>
                <c:pt idx="113">
                  <c:v>1632.440963839158</c:v>
                </c:pt>
                <c:pt idx="114">
                  <c:v>1632.6591004451489</c:v>
                </c:pt>
                <c:pt idx="115">
                  <c:v>1632.8385853438826</c:v>
                </c:pt>
                <c:pt idx="116">
                  <c:v>1633.0378399232195</c:v>
                </c:pt>
                <c:pt idx="117">
                  <c:v>1633.268424642956</c:v>
                </c:pt>
                <c:pt idx="118">
                  <c:v>1633.4971555686716</c:v>
                </c:pt>
                <c:pt idx="119">
                  <c:v>1633.7208137817388</c:v>
                </c:pt>
                <c:pt idx="120">
                  <c:v>1633.9298358380595</c:v>
                </c:pt>
                <c:pt idx="121">
                  <c:v>1634.105590423987</c:v>
                </c:pt>
                <c:pt idx="122">
                  <c:v>1634.2531580888638</c:v>
                </c:pt>
                <c:pt idx="123">
                  <c:v>1634.3630017124003</c:v>
                </c:pt>
              </c:numCache>
            </c:numRef>
          </c:yVal>
          <c:smooth val="0"/>
          <c:extLst>
            <c:ext xmlns:c16="http://schemas.microsoft.com/office/drawing/2014/chart" uri="{C3380CC4-5D6E-409C-BE32-E72D297353CC}">
              <c16:uniqueId val="{00000003-A01D-4EE4-984B-6D0FD353CBB3}"/>
            </c:ext>
          </c:extLst>
        </c:ser>
        <c:dLbls>
          <c:showLegendKey val="0"/>
          <c:showVal val="0"/>
          <c:showCatName val="0"/>
          <c:showSerName val="0"/>
          <c:showPercent val="0"/>
          <c:showBubbleSize val="0"/>
        </c:dLbls>
        <c:axId val="1554308272"/>
        <c:axId val="408793808"/>
      </c:scatterChart>
      <c:valAx>
        <c:axId val="155430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793808"/>
        <c:crosses val="autoZero"/>
        <c:crossBetween val="midCat"/>
      </c:valAx>
      <c:valAx>
        <c:axId val="408793808"/>
        <c:scaling>
          <c:orientation val="minMax"/>
          <c:max val="1675"/>
          <c:min val="1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2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1545.6026355329504</c:v>
                </c:pt>
                <c:pt idx="1">
                  <c:v>1545.7074893954077</c:v>
                </c:pt>
                <c:pt idx="2">
                  <c:v>1546.1028234366527</c:v>
                </c:pt>
                <c:pt idx="3">
                  <c:v>1546.7460301797539</c:v>
                </c:pt>
                <c:pt idx="4">
                  <c:v>1547.3639393106716</c:v>
                </c:pt>
                <c:pt idx="5">
                  <c:v>1547.9487530115239</c:v>
                </c:pt>
                <c:pt idx="6">
                  <c:v>1548.5468607399982</c:v>
                </c:pt>
                <c:pt idx="7">
                  <c:v>1549.1444374756716</c:v>
                </c:pt>
                <c:pt idx="8">
                  <c:v>1549.7014170143011</c:v>
                </c:pt>
                <c:pt idx="9">
                  <c:v>1550.2307259896704</c:v>
                </c:pt>
                <c:pt idx="10">
                  <c:v>1550.7750863681633</c:v>
                </c:pt>
                <c:pt idx="11">
                  <c:v>1551.3914853694678</c:v>
                </c:pt>
                <c:pt idx="12">
                  <c:v>1552.0371853369456</c:v>
                </c:pt>
                <c:pt idx="13">
                  <c:v>1552.6394437995991</c:v>
                </c:pt>
                <c:pt idx="14">
                  <c:v>1553.2819500627436</c:v>
                </c:pt>
                <c:pt idx="15">
                  <c:v>1553.9500652663921</c:v>
                </c:pt>
                <c:pt idx="16">
                  <c:v>1554.5487995741798</c:v>
                </c:pt>
                <c:pt idx="17">
                  <c:v>1555.107222751958</c:v>
                </c:pt>
                <c:pt idx="18">
                  <c:v>1555.6327096156706</c:v>
                </c:pt>
                <c:pt idx="19">
                  <c:v>1556.170203972662</c:v>
                </c:pt>
                <c:pt idx="20">
                  <c:v>1556.7549727745295</c:v>
                </c:pt>
                <c:pt idx="21">
                  <c:v>1557.4195988878137</c:v>
                </c:pt>
                <c:pt idx="22">
                  <c:v>1558.1201467811152</c:v>
                </c:pt>
                <c:pt idx="23">
                  <c:v>1558.8884882202551</c:v>
                </c:pt>
                <c:pt idx="24">
                  <c:v>1559.8713043988037</c:v>
                </c:pt>
                <c:pt idx="25">
                  <c:v>1560.9101369863333</c:v>
                </c:pt>
                <c:pt idx="26">
                  <c:v>1561.7344276200736</c:v>
                </c:pt>
                <c:pt idx="27">
                  <c:v>1562.4192183911969</c:v>
                </c:pt>
                <c:pt idx="28">
                  <c:v>1563.2080510353333</c:v>
                </c:pt>
                <c:pt idx="29">
                  <c:v>1563.9793569370256</c:v>
                </c:pt>
                <c:pt idx="30">
                  <c:v>1564.6223137337506</c:v>
                </c:pt>
                <c:pt idx="31">
                  <c:v>1565.2763065340182</c:v>
                </c:pt>
                <c:pt idx="32">
                  <c:v>1565.842390540246</c:v>
                </c:pt>
                <c:pt idx="33">
                  <c:v>1566.4119351700188</c:v>
                </c:pt>
                <c:pt idx="34">
                  <c:v>1567.0280441163827</c:v>
                </c:pt>
                <c:pt idx="35">
                  <c:v>1567.7300356483179</c:v>
                </c:pt>
                <c:pt idx="36">
                  <c:v>1568.4556353294754</c:v>
                </c:pt>
                <c:pt idx="37">
                  <c:v>1569.114811733511</c:v>
                </c:pt>
                <c:pt idx="38">
                  <c:v>1569.7168404499168</c:v>
                </c:pt>
                <c:pt idx="39">
                  <c:v>1570.4076955497439</c:v>
                </c:pt>
                <c:pt idx="40">
                  <c:v>1571.2686706771622</c:v>
                </c:pt>
                <c:pt idx="41">
                  <c:v>1572.1718695596032</c:v>
                </c:pt>
                <c:pt idx="42">
                  <c:v>1572.9310037143732</c:v>
                </c:pt>
                <c:pt idx="43">
                  <c:v>1573.54104704669</c:v>
                </c:pt>
                <c:pt idx="44">
                  <c:v>1574.1428581967846</c:v>
                </c:pt>
                <c:pt idx="45">
                  <c:v>1574.7340680881846</c:v>
                </c:pt>
                <c:pt idx="46">
                  <c:v>1575.3219366491307</c:v>
                </c:pt>
                <c:pt idx="47">
                  <c:v>1575.9224527993792</c:v>
                </c:pt>
                <c:pt idx="48">
                  <c:v>1576.6772150826448</c:v>
                </c:pt>
                <c:pt idx="49">
                  <c:v>1577.4719528281762</c:v>
                </c:pt>
                <c:pt idx="50">
                  <c:v>1578.2277754539646</c:v>
                </c:pt>
                <c:pt idx="51">
                  <c:v>1578.8908253159109</c:v>
                </c:pt>
                <c:pt idx="52">
                  <c:v>1579.5660555423783</c:v>
                </c:pt>
                <c:pt idx="53">
                  <c:v>1580.2990612721781</c:v>
                </c:pt>
                <c:pt idx="54">
                  <c:v>1581.0277699808</c:v>
                </c:pt>
                <c:pt idx="55">
                  <c:v>1581.7247314207889</c:v>
                </c:pt>
                <c:pt idx="56">
                  <c:v>1582.4479402375289</c:v>
                </c:pt>
                <c:pt idx="57">
                  <c:v>1583.1888934613112</c:v>
                </c:pt>
                <c:pt idx="58">
                  <c:v>1583.8983261756171</c:v>
                </c:pt>
                <c:pt idx="59">
                  <c:v>1584.5390175358334</c:v>
                </c:pt>
                <c:pt idx="60">
                  <c:v>1585.1819360052327</c:v>
                </c:pt>
                <c:pt idx="61">
                  <c:v>1585.8500979845121</c:v>
                </c:pt>
                <c:pt idx="62">
                  <c:v>1586.4755303200222</c:v>
                </c:pt>
                <c:pt idx="63">
                  <c:v>1587.0714495900506</c:v>
                </c:pt>
                <c:pt idx="64">
                  <c:v>1587.6526097708584</c:v>
                </c:pt>
                <c:pt idx="65">
                  <c:v>1588.2266677485113</c:v>
                </c:pt>
                <c:pt idx="66">
                  <c:v>1588.7678317373316</c:v>
                </c:pt>
                <c:pt idx="67">
                  <c:v>1589.3512975777658</c:v>
                </c:pt>
                <c:pt idx="68">
                  <c:v>1589.9974871029717</c:v>
                </c:pt>
                <c:pt idx="69">
                  <c:v>1590.6750951910265</c:v>
                </c:pt>
                <c:pt idx="70">
                  <c:v>1591.3044089057355</c:v>
                </c:pt>
                <c:pt idx="71">
                  <c:v>1591.9195658778644</c:v>
                </c:pt>
                <c:pt idx="72">
                  <c:v>1592.5175111790631</c:v>
                </c:pt>
                <c:pt idx="73">
                  <c:v>1593.0902174931834</c:v>
                </c:pt>
                <c:pt idx="74">
                  <c:v>1593.787108351999</c:v>
                </c:pt>
                <c:pt idx="75">
                  <c:v>1594.5361868634454</c:v>
                </c:pt>
                <c:pt idx="76">
                  <c:v>1595.224566963657</c:v>
                </c:pt>
                <c:pt idx="77">
                  <c:v>1595.8425468542334</c:v>
                </c:pt>
                <c:pt idx="78">
                  <c:v>1596.4089225281821</c:v>
                </c:pt>
                <c:pt idx="79">
                  <c:v>1596.9057715804533</c:v>
                </c:pt>
                <c:pt idx="80">
                  <c:v>1597.3510443926627</c:v>
                </c:pt>
                <c:pt idx="81">
                  <c:v>1597.8602683102936</c:v>
                </c:pt>
                <c:pt idx="82">
                  <c:v>1598.4417279686209</c:v>
                </c:pt>
                <c:pt idx="83">
                  <c:v>1599.0487085070167</c:v>
                </c:pt>
                <c:pt idx="84">
                  <c:v>1599.567927213978</c:v>
                </c:pt>
                <c:pt idx="85">
                  <c:v>1600.0645012472855</c:v>
                </c:pt>
                <c:pt idx="86">
                  <c:v>1600.5969508213987</c:v>
                </c:pt>
                <c:pt idx="87">
                  <c:v>1601.1687608733564</c:v>
                </c:pt>
                <c:pt idx="88">
                  <c:v>1601.769539050804</c:v>
                </c:pt>
                <c:pt idx="89">
                  <c:v>1602.3444629739761</c:v>
                </c:pt>
                <c:pt idx="90">
                  <c:v>1602.7578917407461</c:v>
                </c:pt>
                <c:pt idx="91">
                  <c:v>1603.2023569203072</c:v>
                </c:pt>
                <c:pt idx="92">
                  <c:v>1603.769935165335</c:v>
                </c:pt>
                <c:pt idx="93">
                  <c:v>1604.3236956899257</c:v>
                </c:pt>
                <c:pt idx="94">
                  <c:v>1604.8856205395123</c:v>
                </c:pt>
                <c:pt idx="95">
                  <c:v>1605.4585266838408</c:v>
                </c:pt>
                <c:pt idx="96">
                  <c:v>1605.988173774952</c:v>
                </c:pt>
                <c:pt idx="97">
                  <c:v>1606.4502003976802</c:v>
                </c:pt>
                <c:pt idx="98">
                  <c:v>1606.9641054837255</c:v>
                </c:pt>
                <c:pt idx="99">
                  <c:v>1607.5273346809154</c:v>
                </c:pt>
                <c:pt idx="100">
                  <c:v>1608.0808167572284</c:v>
                </c:pt>
                <c:pt idx="101">
                  <c:v>1608.6126285303703</c:v>
                </c:pt>
                <c:pt idx="102">
                  <c:v>1609.1538276358492</c:v>
                </c:pt>
                <c:pt idx="103">
                  <c:v>1609.7879867824686</c:v>
                </c:pt>
                <c:pt idx="104">
                  <c:v>1610.5676209562387</c:v>
                </c:pt>
                <c:pt idx="105">
                  <c:v>1611.3160344581781</c:v>
                </c:pt>
                <c:pt idx="106">
                  <c:v>1611.9693383985177</c:v>
                </c:pt>
                <c:pt idx="107">
                  <c:v>1612.5295183101175</c:v>
                </c:pt>
                <c:pt idx="108">
                  <c:v>1613.0331307348908</c:v>
                </c:pt>
                <c:pt idx="109">
                  <c:v>1613.550130183392</c:v>
                </c:pt>
                <c:pt idx="110">
                  <c:v>1614.0536504523795</c:v>
                </c:pt>
                <c:pt idx="111">
                  <c:v>1614.9826599484629</c:v>
                </c:pt>
                <c:pt idx="112">
                  <c:v>1616.7654636698317</c:v>
                </c:pt>
                <c:pt idx="113">
                  <c:v>1618.9013694479065</c:v>
                </c:pt>
                <c:pt idx="114">
                  <c:v>1620.2311995638383</c:v>
                </c:pt>
                <c:pt idx="115">
                  <c:v>1620.7945465182656</c:v>
                </c:pt>
                <c:pt idx="116">
                  <c:v>1621.2655883393656</c:v>
                </c:pt>
                <c:pt idx="117">
                  <c:v>1621.8316003095417</c:v>
                </c:pt>
                <c:pt idx="118">
                  <c:v>1622.2786768229882</c:v>
                </c:pt>
                <c:pt idx="119">
                  <c:v>1622.7355015561268</c:v>
                </c:pt>
                <c:pt idx="120">
                  <c:v>1623.3297300778461</c:v>
                </c:pt>
                <c:pt idx="121">
                  <c:v>1623.9474304585578</c:v>
                </c:pt>
                <c:pt idx="122">
                  <c:v>1624.4882840570258</c:v>
                </c:pt>
                <c:pt idx="123">
                  <c:v>1625.0120917450811</c:v>
                </c:pt>
                <c:pt idx="124">
                  <c:v>1625.6059024476551</c:v>
                </c:pt>
                <c:pt idx="125">
                  <c:v>1626.2120003850669</c:v>
                </c:pt>
                <c:pt idx="126">
                  <c:v>1626.722152001086</c:v>
                </c:pt>
                <c:pt idx="127">
                  <c:v>1627.1287141825619</c:v>
                </c:pt>
                <c:pt idx="128">
                  <c:v>1627.4482117368159</c:v>
                </c:pt>
                <c:pt idx="129">
                  <c:v>1627.9054142197724</c:v>
                </c:pt>
                <c:pt idx="130">
                  <c:v>1628.6017884306445</c:v>
                </c:pt>
                <c:pt idx="131">
                  <c:v>1630.0706140957307</c:v>
                </c:pt>
                <c:pt idx="132">
                  <c:v>1631.3516614954983</c:v>
                </c:pt>
                <c:pt idx="133">
                  <c:v>1632.0414631033441</c:v>
                </c:pt>
                <c:pt idx="134">
                  <c:v>1632.2977655994741</c:v>
                </c:pt>
                <c:pt idx="135">
                  <c:v>1632.5463745765599</c:v>
                </c:pt>
                <c:pt idx="136">
                  <c:v>1632.8112583716131</c:v>
                </c:pt>
                <c:pt idx="137">
                  <c:v>1633.0978968270379</c:v>
                </c:pt>
                <c:pt idx="138">
                  <c:v>1633.4649774311752</c:v>
                </c:pt>
                <c:pt idx="139">
                  <c:v>1633.8996173002674</c:v>
                </c:pt>
                <c:pt idx="140">
                  <c:v>1634.372230628851</c:v>
                </c:pt>
                <c:pt idx="141">
                  <c:v>1634.9183219430427</c:v>
                </c:pt>
                <c:pt idx="142">
                  <c:v>1635.4551773616881</c:v>
                </c:pt>
                <c:pt idx="143">
                  <c:v>1636.0054044972692</c:v>
                </c:pt>
                <c:pt idx="144">
                  <c:v>1636.6531664522884</c:v>
                </c:pt>
                <c:pt idx="145">
                  <c:v>1637.2506604075802</c:v>
                </c:pt>
                <c:pt idx="146">
                  <c:v>1637.698534107155</c:v>
                </c:pt>
                <c:pt idx="147">
                  <c:v>1638.0499295627487</c:v>
                </c:pt>
                <c:pt idx="148">
                  <c:v>1638.2799084313319</c:v>
                </c:pt>
                <c:pt idx="149">
                  <c:v>1638.4513910845628</c:v>
                </c:pt>
                <c:pt idx="150">
                  <c:v>1638.6804565185757</c:v>
                </c:pt>
                <c:pt idx="151">
                  <c:v>1638.9350686588734</c:v>
                </c:pt>
                <c:pt idx="152">
                  <c:v>1639.1237046179222</c:v>
                </c:pt>
                <c:pt idx="153">
                  <c:v>1639.3861496479462</c:v>
                </c:pt>
                <c:pt idx="154">
                  <c:v>1639.6516878052842</c:v>
                </c:pt>
                <c:pt idx="155">
                  <c:v>1639.8620168794341</c:v>
                </c:pt>
                <c:pt idx="156">
                  <c:v>1640.052034800862</c:v>
                </c:pt>
                <c:pt idx="157">
                  <c:v>1640.2599892020905</c:v>
                </c:pt>
                <c:pt idx="158">
                  <c:v>1640.4607252232727</c:v>
                </c:pt>
                <c:pt idx="159">
                  <c:v>1640.6496836924916</c:v>
                </c:pt>
                <c:pt idx="160">
                  <c:v>1640.8615060671004</c:v>
                </c:pt>
                <c:pt idx="161">
                  <c:v>1641.0674992952167</c:v>
                </c:pt>
                <c:pt idx="162">
                  <c:v>1641.1681820598692</c:v>
                </c:pt>
                <c:pt idx="163">
                  <c:v>1641.2670746937702</c:v>
                </c:pt>
                <c:pt idx="164">
                  <c:v>1641.3820670464843</c:v>
                </c:pt>
                <c:pt idx="165">
                  <c:v>1641.5387221523301</c:v>
                </c:pt>
                <c:pt idx="166">
                  <c:v>1641.7264088378024</c:v>
                </c:pt>
                <c:pt idx="167">
                  <c:v>1641.929133389631</c:v>
                </c:pt>
                <c:pt idx="168">
                  <c:v>1642.1248311870991</c:v>
                </c:pt>
                <c:pt idx="169">
                  <c:v>1642.2901094109006</c:v>
                </c:pt>
                <c:pt idx="170">
                  <c:v>1642.4388696054193</c:v>
                </c:pt>
                <c:pt idx="171">
                  <c:v>1642.6018648098159</c:v>
                </c:pt>
                <c:pt idx="172">
                  <c:v>1642.7687257828372</c:v>
                </c:pt>
                <c:pt idx="173">
                  <c:v>1642.9390288299073</c:v>
                </c:pt>
                <c:pt idx="174">
                  <c:v>1643.1202847782627</c:v>
                </c:pt>
                <c:pt idx="175">
                  <c:v>1643.392537770955</c:v>
                </c:pt>
                <c:pt idx="176">
                  <c:v>1643.6673019986076</c:v>
                </c:pt>
                <c:pt idx="177">
                  <c:v>1643.886269302651</c:v>
                </c:pt>
                <c:pt idx="178">
                  <c:v>1644.0812083269393</c:v>
                </c:pt>
                <c:pt idx="179">
                  <c:v>1644.3031564616003</c:v>
                </c:pt>
                <c:pt idx="180">
                  <c:v>1644.4920746443088</c:v>
                </c:pt>
                <c:pt idx="181">
                  <c:v>1644.6555534279419</c:v>
                </c:pt>
                <c:pt idx="182">
                  <c:v>1644.8011658257224</c:v>
                </c:pt>
                <c:pt idx="183">
                  <c:v>1644.9781244015744</c:v>
                </c:pt>
                <c:pt idx="184">
                  <c:v>1645.1794964934547</c:v>
                </c:pt>
                <c:pt idx="185">
                  <c:v>1645.3844496043091</c:v>
                </c:pt>
                <c:pt idx="186">
                  <c:v>1645.5698982617132</c:v>
                </c:pt>
                <c:pt idx="187">
                  <c:v>1645.7735704820016</c:v>
                </c:pt>
                <c:pt idx="188">
                  <c:v>1645.987273642729</c:v>
                </c:pt>
                <c:pt idx="189">
                  <c:v>1646.1634420260207</c:v>
                </c:pt>
                <c:pt idx="190">
                  <c:v>1646.3208905876559</c:v>
                </c:pt>
                <c:pt idx="191">
                  <c:v>1646.4924352179737</c:v>
                </c:pt>
                <c:pt idx="192">
                  <c:v>1646.6680820436443</c:v>
                </c:pt>
                <c:pt idx="193">
                  <c:v>1646.807956594881</c:v>
                </c:pt>
                <c:pt idx="194">
                  <c:v>1646.9714780378745</c:v>
                </c:pt>
                <c:pt idx="195">
                  <c:v>1647.1592205958311</c:v>
                </c:pt>
                <c:pt idx="196">
                  <c:v>1647.3611487883002</c:v>
                </c:pt>
                <c:pt idx="197">
                  <c:v>1647.5784472745288</c:v>
                </c:pt>
                <c:pt idx="198">
                  <c:v>1647.7989511921533</c:v>
                </c:pt>
                <c:pt idx="199">
                  <c:v>1647.9862649513047</c:v>
                </c:pt>
                <c:pt idx="200">
                  <c:v>1648.1753833849336</c:v>
                </c:pt>
                <c:pt idx="201">
                  <c:v>1648.3745979919584</c:v>
                </c:pt>
                <c:pt idx="202">
                  <c:v>1648.616165912297</c:v>
                </c:pt>
                <c:pt idx="203">
                  <c:v>1648.8411670170944</c:v>
                </c:pt>
                <c:pt idx="204">
                  <c:v>1649.0324869797987</c:v>
                </c:pt>
                <c:pt idx="205">
                  <c:v>1649.2425245642339</c:v>
                </c:pt>
                <c:pt idx="206">
                  <c:v>1649.4744575859527</c:v>
                </c:pt>
                <c:pt idx="207">
                  <c:v>1649.7063576256674</c:v>
                </c:pt>
                <c:pt idx="208">
                  <c:v>1649.9437081524798</c:v>
                </c:pt>
                <c:pt idx="209">
                  <c:v>1650.1950261117945</c:v>
                </c:pt>
                <c:pt idx="210">
                  <c:v>1650.4611168809183</c:v>
                </c:pt>
                <c:pt idx="211">
                  <c:v>1650.7753866815249</c:v>
                </c:pt>
                <c:pt idx="212">
                  <c:v>1651.1069823847101</c:v>
                </c:pt>
                <c:pt idx="213">
                  <c:v>1651.4128937338264</c:v>
                </c:pt>
                <c:pt idx="214">
                  <c:v>1651.704704400257</c:v>
                </c:pt>
                <c:pt idx="215">
                  <c:v>1652.0059281147412</c:v>
                </c:pt>
                <c:pt idx="216">
                  <c:v>1652.32122556283</c:v>
                </c:pt>
                <c:pt idx="217">
                  <c:v>1652.6188723925029</c:v>
                </c:pt>
                <c:pt idx="218">
                  <c:v>1652.8672069246991</c:v>
                </c:pt>
                <c:pt idx="219">
                  <c:v>1653.1083917600499</c:v>
                </c:pt>
                <c:pt idx="220">
                  <c:v>1653.3478490169014</c:v>
                </c:pt>
                <c:pt idx="221">
                  <c:v>1653.6474110036243</c:v>
                </c:pt>
                <c:pt idx="222">
                  <c:v>1653.9643292275564</c:v>
                </c:pt>
                <c:pt idx="223">
                  <c:v>1654.3029110965676</c:v>
                </c:pt>
                <c:pt idx="224">
                  <c:v>1654.6734180162287</c:v>
                </c:pt>
                <c:pt idx="225">
                  <c:v>1655.0101325015751</c:v>
                </c:pt>
                <c:pt idx="226">
                  <c:v>1655.3061784293211</c:v>
                </c:pt>
                <c:pt idx="227">
                  <c:v>1655.5743770899899</c:v>
                </c:pt>
                <c:pt idx="228">
                  <c:v>1655.7521851169142</c:v>
                </c:pt>
                <c:pt idx="229">
                  <c:v>1655.8583152383692</c:v>
                </c:pt>
                <c:pt idx="230">
                  <c:v>1655.9752247313097</c:v>
                </c:pt>
                <c:pt idx="231">
                  <c:v>1656.1686626243213</c:v>
                </c:pt>
                <c:pt idx="232">
                  <c:v>1656.3932963471814</c:v>
                </c:pt>
                <c:pt idx="233">
                  <c:v>1656.5742580265892</c:v>
                </c:pt>
                <c:pt idx="234">
                  <c:v>1656.7349410356737</c:v>
                </c:pt>
                <c:pt idx="235">
                  <c:v>1656.9003453840544</c:v>
                </c:pt>
                <c:pt idx="236">
                  <c:v>1657.0663735848066</c:v>
                </c:pt>
                <c:pt idx="237">
                  <c:v>1657.2349725275753</c:v>
                </c:pt>
                <c:pt idx="238">
                  <c:v>1657.4205482913239</c:v>
                </c:pt>
                <c:pt idx="239">
                  <c:v>1657.5757279883369</c:v>
                </c:pt>
                <c:pt idx="240">
                  <c:v>1657.7251407136851</c:v>
                </c:pt>
                <c:pt idx="241">
                  <c:v>1657.8767129189682</c:v>
                </c:pt>
                <c:pt idx="242">
                  <c:v>1658.0761822866386</c:v>
                </c:pt>
                <c:pt idx="243">
                  <c:v>1658.211165379686</c:v>
                </c:pt>
                <c:pt idx="244">
                  <c:v>1658.3272749111541</c:v>
                </c:pt>
                <c:pt idx="245">
                  <c:v>1658.4785253787775</c:v>
                </c:pt>
                <c:pt idx="246">
                  <c:v>1658.6292438528196</c:v>
                </c:pt>
                <c:pt idx="247">
                  <c:v>1658.7689622564226</c:v>
                </c:pt>
                <c:pt idx="248">
                  <c:v>1658.9036742689036</c:v>
                </c:pt>
                <c:pt idx="249">
                  <c:v>1659.0351607059636</c:v>
                </c:pt>
                <c:pt idx="250">
                  <c:v>1659.1674740662766</c:v>
                </c:pt>
                <c:pt idx="251">
                  <c:v>1659.2907738011127</c:v>
                </c:pt>
                <c:pt idx="252">
                  <c:v>1659.3867163087309</c:v>
                </c:pt>
                <c:pt idx="253">
                  <c:v>1659.4967737710751</c:v>
                </c:pt>
                <c:pt idx="254">
                  <c:v>1659.6371686090033</c:v>
                </c:pt>
                <c:pt idx="255">
                  <c:v>1659.8262987519352</c:v>
                </c:pt>
                <c:pt idx="256">
                  <c:v>1660.0271559115072</c:v>
                </c:pt>
                <c:pt idx="257">
                  <c:v>1660.2289467095497</c:v>
                </c:pt>
                <c:pt idx="258">
                  <c:v>1660.4169364857717</c:v>
                </c:pt>
                <c:pt idx="259">
                  <c:v>1660.5622473298943</c:v>
                </c:pt>
                <c:pt idx="260">
                  <c:v>1660.6671642949793</c:v>
                </c:pt>
                <c:pt idx="261">
                  <c:v>1660.7520172517156</c:v>
                </c:pt>
                <c:pt idx="262">
                  <c:v>1660.8320971395121</c:v>
                </c:pt>
                <c:pt idx="263">
                  <c:v>1660.903619669873</c:v>
                </c:pt>
                <c:pt idx="264">
                  <c:v>1660.9877585375991</c:v>
                </c:pt>
                <c:pt idx="265">
                  <c:v>1661.0852725053899</c:v>
                </c:pt>
                <c:pt idx="266">
                  <c:v>1661.184849244871</c:v>
                </c:pt>
                <c:pt idx="267">
                  <c:v>1661.2647750299786</c:v>
                </c:pt>
                <c:pt idx="268">
                  <c:v>1661.3328533465769</c:v>
                </c:pt>
                <c:pt idx="269">
                  <c:v>1661.4087952873854</c:v>
                </c:pt>
                <c:pt idx="270">
                  <c:v>1661.4890333409799</c:v>
                </c:pt>
                <c:pt idx="271">
                  <c:v>1661.5721608547019</c:v>
                </c:pt>
                <c:pt idx="272">
                  <c:v>1661.6549902275281</c:v>
                </c:pt>
                <c:pt idx="273">
                  <c:v>1661.7187204549805</c:v>
                </c:pt>
                <c:pt idx="274">
                  <c:v>1661.7684488617019</c:v>
                </c:pt>
                <c:pt idx="275">
                  <c:v>1661.8299829925281</c:v>
                </c:pt>
                <c:pt idx="276">
                  <c:v>1661.9047616761679</c:v>
                </c:pt>
                <c:pt idx="277">
                  <c:v>1661.9726243547971</c:v>
                </c:pt>
                <c:pt idx="278">
                  <c:v>1662.0202632225487</c:v>
                </c:pt>
                <c:pt idx="279">
                  <c:v>1662.0269950303759</c:v>
                </c:pt>
                <c:pt idx="280">
                  <c:v>1662.0132079389732</c:v>
                </c:pt>
                <c:pt idx="281">
                  <c:v>1662.0183140465933</c:v>
                </c:pt>
                <c:pt idx="282">
                  <c:v>1662.0491222269404</c:v>
                </c:pt>
                <c:pt idx="283">
                  <c:v>1662.0792471714099</c:v>
                </c:pt>
                <c:pt idx="284">
                  <c:v>1662.1176710085665</c:v>
                </c:pt>
                <c:pt idx="285">
                  <c:v>1662.1609768218946</c:v>
                </c:pt>
                <c:pt idx="286">
                  <c:v>1662.1942859692117</c:v>
                </c:pt>
                <c:pt idx="287">
                  <c:v>1662.2103019419569</c:v>
                </c:pt>
                <c:pt idx="288">
                  <c:v>1662.2237635059</c:v>
                </c:pt>
                <c:pt idx="289">
                  <c:v>1662.2428216423887</c:v>
                </c:pt>
                <c:pt idx="290">
                  <c:v>1662.2590039006168</c:v>
                </c:pt>
                <c:pt idx="291">
                  <c:v>1662.2843291977133</c:v>
                </c:pt>
                <c:pt idx="292">
                  <c:v>1662.3248302144013</c:v>
                </c:pt>
                <c:pt idx="293">
                  <c:v>1662.3714772963529</c:v>
                </c:pt>
                <c:pt idx="294">
                  <c:v>1662.4084292701577</c:v>
                </c:pt>
                <c:pt idx="295">
                  <c:v>1662.4337155898027</c:v>
                </c:pt>
                <c:pt idx="296">
                  <c:v>1662.4516106984479</c:v>
                </c:pt>
                <c:pt idx="297">
                  <c:v>1662.473409663085</c:v>
                </c:pt>
                <c:pt idx="298">
                  <c:v>1662.5057934550127</c:v>
                </c:pt>
                <c:pt idx="299">
                  <c:v>1662.5285837858155</c:v>
                </c:pt>
                <c:pt idx="300">
                  <c:v>1662.5554038609271</c:v>
                </c:pt>
                <c:pt idx="301">
                  <c:v>1662.6017350559566</c:v>
                </c:pt>
                <c:pt idx="302">
                  <c:v>1662.6636362317636</c:v>
                </c:pt>
                <c:pt idx="303">
                  <c:v>1662.6765816572408</c:v>
                </c:pt>
                <c:pt idx="304">
                  <c:v>1662.666144672123</c:v>
                </c:pt>
                <c:pt idx="305">
                  <c:v>1662.6661501095741</c:v>
                </c:pt>
                <c:pt idx="306">
                  <c:v>1662.6751524145723</c:v>
                </c:pt>
                <c:pt idx="307">
                  <c:v>1662.7193413839382</c:v>
                </c:pt>
                <c:pt idx="308">
                  <c:v>1662.7646077980007</c:v>
                </c:pt>
                <c:pt idx="309">
                  <c:v>1662.7989970900094</c:v>
                </c:pt>
                <c:pt idx="310">
                  <c:v>1662.8359524911498</c:v>
                </c:pt>
                <c:pt idx="311">
                  <c:v>1662.8663048710109</c:v>
                </c:pt>
                <c:pt idx="312">
                  <c:v>1662.8727691852876</c:v>
                </c:pt>
              </c:numCache>
            </c:numRef>
          </c:yVal>
          <c:smooth val="0"/>
          <c:extLst>
            <c:ext xmlns:c16="http://schemas.microsoft.com/office/drawing/2014/chart" uri="{C3380CC4-5D6E-409C-BE32-E72D297353CC}">
              <c16:uniqueId val="{00000000-09F8-4054-A83F-9250FB6C183B}"/>
            </c:ext>
          </c:extLst>
        </c:ser>
        <c:ser>
          <c:idx val="1"/>
          <c:order val="1"/>
          <c:tx>
            <c:v>lc1.3</c:v>
          </c:tx>
          <c:spPr>
            <a:ln w="19050" cap="rnd">
              <a:solidFill>
                <a:schemeClr val="accent2"/>
              </a:solidFill>
              <a:round/>
            </a:ln>
            <a:effectLst/>
          </c:spPr>
          <c:marker>
            <c:symbol val="none"/>
          </c:marker>
          <c:xVal>
            <c:numRef>
              <c:f>'Lc1.3'!$D$2:$D$313</c:f>
              <c:numCache>
                <c:formatCode>General</c:formatCode>
                <c:ptCount val="3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numCache>
            </c:numRef>
          </c:xVal>
          <c:yVal>
            <c:numRef>
              <c:f>'Lc1.3'!$E$2:$E$313</c:f>
              <c:numCache>
                <c:formatCode>General</c:formatCode>
                <c:ptCount val="312"/>
                <c:pt idx="0">
                  <c:v>1527.0285718775262</c:v>
                </c:pt>
                <c:pt idx="1">
                  <c:v>1527.398783990147</c:v>
                </c:pt>
                <c:pt idx="2">
                  <c:v>1528.1175841982856</c:v>
                </c:pt>
                <c:pt idx="3">
                  <c:v>1528.7636858077744</c:v>
                </c:pt>
                <c:pt idx="4">
                  <c:v>1529.3032024531003</c:v>
                </c:pt>
                <c:pt idx="5">
                  <c:v>1529.8395499679634</c:v>
                </c:pt>
                <c:pt idx="6">
                  <c:v>1530.9471817990764</c:v>
                </c:pt>
                <c:pt idx="7">
                  <c:v>1532.9557560605883</c:v>
                </c:pt>
                <c:pt idx="8">
                  <c:v>1535.8544794097397</c:v>
                </c:pt>
                <c:pt idx="9">
                  <c:v>1538.4324477527607</c:v>
                </c:pt>
                <c:pt idx="10">
                  <c:v>1540.1351535445312</c:v>
                </c:pt>
                <c:pt idx="11">
                  <c:v>1541.2107039558459</c:v>
                </c:pt>
                <c:pt idx="12">
                  <c:v>1541.8342243615471</c:v>
                </c:pt>
                <c:pt idx="13">
                  <c:v>1542.3979173646196</c:v>
                </c:pt>
                <c:pt idx="14">
                  <c:v>1542.9430314332899</c:v>
                </c:pt>
                <c:pt idx="15">
                  <c:v>1543.5104249292208</c:v>
                </c:pt>
                <c:pt idx="16">
                  <c:v>1544.02444122219</c:v>
                </c:pt>
                <c:pt idx="17">
                  <c:v>1544.5170925601255</c:v>
                </c:pt>
                <c:pt idx="18">
                  <c:v>1545.1244354665318</c:v>
                </c:pt>
                <c:pt idx="19">
                  <c:v>1546.0696073389568</c:v>
                </c:pt>
                <c:pt idx="20">
                  <c:v>1547.0027673675042</c:v>
                </c:pt>
                <c:pt idx="21">
                  <c:v>1547.6286430658533</c:v>
                </c:pt>
                <c:pt idx="22">
                  <c:v>1548.1312220166353</c:v>
                </c:pt>
                <c:pt idx="23">
                  <c:v>1548.7056643611729</c:v>
                </c:pt>
                <c:pt idx="24">
                  <c:v>1549.380695815154</c:v>
                </c:pt>
                <c:pt idx="25">
                  <c:v>1549.9833697877998</c:v>
                </c:pt>
                <c:pt idx="26">
                  <c:v>1550.5383484905706</c:v>
                </c:pt>
                <c:pt idx="27">
                  <c:v>1551.0605284204394</c:v>
                </c:pt>
                <c:pt idx="28">
                  <c:v>1551.6026309857448</c:v>
                </c:pt>
                <c:pt idx="29">
                  <c:v>1552.1582513598851</c:v>
                </c:pt>
                <c:pt idx="30">
                  <c:v>1552.735473176398</c:v>
                </c:pt>
                <c:pt idx="31">
                  <c:v>1553.2983466725027</c:v>
                </c:pt>
                <c:pt idx="32">
                  <c:v>1553.8250159783886</c:v>
                </c:pt>
                <c:pt idx="33">
                  <c:v>1554.3171734254881</c:v>
                </c:pt>
                <c:pt idx="34">
                  <c:v>1554.9012716700095</c:v>
                </c:pt>
                <c:pt idx="35">
                  <c:v>1555.5774879058379</c:v>
                </c:pt>
                <c:pt idx="36">
                  <c:v>1556.229132412308</c:v>
                </c:pt>
                <c:pt idx="37">
                  <c:v>1556.8317047514943</c:v>
                </c:pt>
                <c:pt idx="38">
                  <c:v>1557.4571308423392</c:v>
                </c:pt>
                <c:pt idx="39">
                  <c:v>1558.1243747864555</c:v>
                </c:pt>
                <c:pt idx="40">
                  <c:v>1558.7609102607048</c:v>
                </c:pt>
                <c:pt idx="41">
                  <c:v>1559.339442896689</c:v>
                </c:pt>
                <c:pt idx="42">
                  <c:v>1559.9209587304151</c:v>
                </c:pt>
                <c:pt idx="43">
                  <c:v>1560.5748752975287</c:v>
                </c:pt>
                <c:pt idx="44">
                  <c:v>1561.2155618792285</c:v>
                </c:pt>
                <c:pt idx="45">
                  <c:v>1561.8141014928715</c:v>
                </c:pt>
                <c:pt idx="46">
                  <c:v>1562.3965740294757</c:v>
                </c:pt>
                <c:pt idx="47">
                  <c:v>1563.0266297266617</c:v>
                </c:pt>
                <c:pt idx="48">
                  <c:v>1563.7552853797504</c:v>
                </c:pt>
                <c:pt idx="49">
                  <c:v>1564.5225256371473</c:v>
                </c:pt>
                <c:pt idx="50">
                  <c:v>1565.1699441160608</c:v>
                </c:pt>
                <c:pt idx="51">
                  <c:v>1565.7544057521736</c:v>
                </c:pt>
                <c:pt idx="52">
                  <c:v>1566.2830912943016</c:v>
                </c:pt>
                <c:pt idx="53">
                  <c:v>1566.7906861034783</c:v>
                </c:pt>
                <c:pt idx="54">
                  <c:v>1567.3545912037175</c:v>
                </c:pt>
                <c:pt idx="55">
                  <c:v>1568.0648134780186</c:v>
                </c:pt>
                <c:pt idx="56">
                  <c:v>1568.8410678516095</c:v>
                </c:pt>
                <c:pt idx="57">
                  <c:v>1569.5353305004755</c:v>
                </c:pt>
                <c:pt idx="58">
                  <c:v>1570.1843701605567</c:v>
                </c:pt>
                <c:pt idx="59">
                  <c:v>1570.7600788284697</c:v>
                </c:pt>
                <c:pt idx="60">
                  <c:v>1571.2911775934076</c:v>
                </c:pt>
                <c:pt idx="61">
                  <c:v>1571.8625781307419</c:v>
                </c:pt>
                <c:pt idx="62">
                  <c:v>1572.445471616044</c:v>
                </c:pt>
                <c:pt idx="63">
                  <c:v>1573.083576724352</c:v>
                </c:pt>
                <c:pt idx="64">
                  <c:v>1573.7497434799566</c:v>
                </c:pt>
                <c:pt idx="65">
                  <c:v>1574.343392476844</c:v>
                </c:pt>
                <c:pt idx="66">
                  <c:v>1574.8561388289465</c:v>
                </c:pt>
                <c:pt idx="67">
                  <c:v>1575.4027985116213</c:v>
                </c:pt>
                <c:pt idx="68">
                  <c:v>1576.0032844863729</c:v>
                </c:pt>
                <c:pt idx="69">
                  <c:v>1576.5801641407952</c:v>
                </c:pt>
                <c:pt idx="70">
                  <c:v>1577.1522352738152</c:v>
                </c:pt>
                <c:pt idx="71">
                  <c:v>1577.7046954073344</c:v>
                </c:pt>
                <c:pt idx="72">
                  <c:v>1578.2389747086656</c:v>
                </c:pt>
                <c:pt idx="73">
                  <c:v>1578.7893596374217</c:v>
                </c:pt>
                <c:pt idx="74">
                  <c:v>1579.4372752719091</c:v>
                </c:pt>
                <c:pt idx="75">
                  <c:v>1580.2594258997756</c:v>
                </c:pt>
                <c:pt idx="76">
                  <c:v>1581.2233909693146</c:v>
                </c:pt>
                <c:pt idx="77">
                  <c:v>1582.0796303678769</c:v>
                </c:pt>
                <c:pt idx="78">
                  <c:v>1582.6920481852405</c:v>
                </c:pt>
                <c:pt idx="79">
                  <c:v>1583.1982872720002</c:v>
                </c:pt>
                <c:pt idx="80">
                  <c:v>1583.7700257444435</c:v>
                </c:pt>
                <c:pt idx="81">
                  <c:v>1584.3346237631786</c:v>
                </c:pt>
                <c:pt idx="82">
                  <c:v>1584.8817594071793</c:v>
                </c:pt>
                <c:pt idx="83">
                  <c:v>1585.4673275199948</c:v>
                </c:pt>
                <c:pt idx="84">
                  <c:v>1586.0581589732062</c:v>
                </c:pt>
                <c:pt idx="85">
                  <c:v>1586.6561424902543</c:v>
                </c:pt>
                <c:pt idx="86">
                  <c:v>1587.2646573483414</c:v>
                </c:pt>
                <c:pt idx="87">
                  <c:v>1587.8577465128585</c:v>
                </c:pt>
                <c:pt idx="88">
                  <c:v>1588.4083675239035</c:v>
                </c:pt>
                <c:pt idx="89">
                  <c:v>1588.9085788102029</c:v>
                </c:pt>
                <c:pt idx="90">
                  <c:v>1589.3994536019504</c:v>
                </c:pt>
                <c:pt idx="91">
                  <c:v>1589.9238754703456</c:v>
                </c:pt>
                <c:pt idx="92">
                  <c:v>1590.4278339579489</c:v>
                </c:pt>
                <c:pt idx="93">
                  <c:v>1590.92113886109</c:v>
                </c:pt>
                <c:pt idx="94">
                  <c:v>1591.4212299490846</c:v>
                </c:pt>
                <c:pt idx="95">
                  <c:v>1591.9083342388994</c:v>
                </c:pt>
                <c:pt idx="96">
                  <c:v>1592.412038489641</c:v>
                </c:pt>
                <c:pt idx="97">
                  <c:v>1592.9550910323383</c:v>
                </c:pt>
                <c:pt idx="98">
                  <c:v>1593.5119154381268</c:v>
                </c:pt>
                <c:pt idx="99">
                  <c:v>1594.0676980913979</c:v>
                </c:pt>
                <c:pt idx="100">
                  <c:v>1594.6292691060662</c:v>
                </c:pt>
                <c:pt idx="101">
                  <c:v>1595.1806513063211</c:v>
                </c:pt>
                <c:pt idx="102">
                  <c:v>1595.7154908833875</c:v>
                </c:pt>
                <c:pt idx="103">
                  <c:v>1596.2591629162253</c:v>
                </c:pt>
                <c:pt idx="104">
                  <c:v>1596.8088313115964</c:v>
                </c:pt>
                <c:pt idx="105">
                  <c:v>1597.3113394558779</c:v>
                </c:pt>
                <c:pt idx="106">
                  <c:v>1597.7995344523765</c:v>
                </c:pt>
                <c:pt idx="107">
                  <c:v>1598.3043039345225</c:v>
                </c:pt>
                <c:pt idx="108">
                  <c:v>1598.7946470149241</c:v>
                </c:pt>
                <c:pt idx="109">
                  <c:v>1599.2637792724365</c:v>
                </c:pt>
                <c:pt idx="110">
                  <c:v>1599.7516171128714</c:v>
                </c:pt>
                <c:pt idx="111">
                  <c:v>1600.2734434758249</c:v>
                </c:pt>
                <c:pt idx="112">
                  <c:v>1600.8026156378537</c:v>
                </c:pt>
                <c:pt idx="113">
                  <c:v>1601.3878377215597</c:v>
                </c:pt>
                <c:pt idx="114">
                  <c:v>1602.0713989844367</c:v>
                </c:pt>
                <c:pt idx="115">
                  <c:v>1602.7167348433286</c:v>
                </c:pt>
                <c:pt idx="116">
                  <c:v>1603.3368960665796</c:v>
                </c:pt>
                <c:pt idx="117">
                  <c:v>1603.8612812631252</c:v>
                </c:pt>
                <c:pt idx="118">
                  <c:v>1604.3088687118923</c:v>
                </c:pt>
                <c:pt idx="119">
                  <c:v>1604.7381183340715</c:v>
                </c:pt>
                <c:pt idx="120">
                  <c:v>1605.1764297622549</c:v>
                </c:pt>
                <c:pt idx="121">
                  <c:v>1605.6345879174676</c:v>
                </c:pt>
                <c:pt idx="122">
                  <c:v>1606.1022576092582</c:v>
                </c:pt>
                <c:pt idx="123">
                  <c:v>1606.5619465069205</c:v>
                </c:pt>
                <c:pt idx="124">
                  <c:v>1607.0339215123402</c:v>
                </c:pt>
                <c:pt idx="125">
                  <c:v>1607.6124028501956</c:v>
                </c:pt>
                <c:pt idx="126">
                  <c:v>1608.196536398608</c:v>
                </c:pt>
                <c:pt idx="127">
                  <c:v>1608.7068346443887</c:v>
                </c:pt>
                <c:pt idx="128">
                  <c:v>1609.1677640151438</c:v>
                </c:pt>
                <c:pt idx="129">
                  <c:v>1609.6301583501295</c:v>
                </c:pt>
                <c:pt idx="130">
                  <c:v>1610.1243069493844</c:v>
                </c:pt>
                <c:pt idx="131">
                  <c:v>1610.6276121704213</c:v>
                </c:pt>
                <c:pt idx="132">
                  <c:v>1611.1110267838296</c:v>
                </c:pt>
                <c:pt idx="133">
                  <c:v>1611.5987210648448</c:v>
                </c:pt>
                <c:pt idx="134">
                  <c:v>1612.1308479678237</c:v>
                </c:pt>
                <c:pt idx="135">
                  <c:v>1612.698276471046</c:v>
                </c:pt>
                <c:pt idx="136">
                  <c:v>1613.3577977795815</c:v>
                </c:pt>
                <c:pt idx="137">
                  <c:v>1614.0578696524035</c:v>
                </c:pt>
                <c:pt idx="138">
                  <c:v>1614.6669317048145</c:v>
                </c:pt>
                <c:pt idx="139">
                  <c:v>1615.219233672492</c:v>
                </c:pt>
                <c:pt idx="140">
                  <c:v>1615.6873157849568</c:v>
                </c:pt>
                <c:pt idx="141">
                  <c:v>1616.0962040728109</c:v>
                </c:pt>
                <c:pt idx="142">
                  <c:v>1616.4895625405884</c:v>
                </c:pt>
                <c:pt idx="143">
                  <c:v>1616.8863854508472</c:v>
                </c:pt>
                <c:pt idx="144">
                  <c:v>1617.3386910867443</c:v>
                </c:pt>
                <c:pt idx="145">
                  <c:v>1617.9031927370727</c:v>
                </c:pt>
                <c:pt idx="146">
                  <c:v>1618.585944084386</c:v>
                </c:pt>
                <c:pt idx="147">
                  <c:v>1619.2474325411745</c:v>
                </c:pt>
                <c:pt idx="148">
                  <c:v>1619.8537916231849</c:v>
                </c:pt>
                <c:pt idx="149">
                  <c:v>1620.4378520770983</c:v>
                </c:pt>
                <c:pt idx="150">
                  <c:v>1620.9676407600864</c:v>
                </c:pt>
                <c:pt idx="151">
                  <c:v>1621.4428861728502</c:v>
                </c:pt>
                <c:pt idx="152">
                  <c:v>1621.8601494958996</c:v>
                </c:pt>
                <c:pt idx="153">
                  <c:v>1622.341317624577</c:v>
                </c:pt>
                <c:pt idx="154">
                  <c:v>1622.8714953100357</c:v>
                </c:pt>
                <c:pt idx="155">
                  <c:v>1623.3657758001721</c:v>
                </c:pt>
                <c:pt idx="156">
                  <c:v>1623.7994949916372</c:v>
                </c:pt>
                <c:pt idx="157">
                  <c:v>1624.2164241766282</c:v>
                </c:pt>
                <c:pt idx="158">
                  <c:v>1624.6039522598198</c:v>
                </c:pt>
                <c:pt idx="159">
                  <c:v>1624.9739123494944</c:v>
                </c:pt>
                <c:pt idx="160">
                  <c:v>1625.3996115842397</c:v>
                </c:pt>
                <c:pt idx="161">
                  <c:v>1625.8760373674074</c:v>
                </c:pt>
                <c:pt idx="162">
                  <c:v>1626.267659949677</c:v>
                </c:pt>
                <c:pt idx="163">
                  <c:v>1626.6868929281372</c:v>
                </c:pt>
                <c:pt idx="164">
                  <c:v>1627.1499092225379</c:v>
                </c:pt>
                <c:pt idx="165">
                  <c:v>1627.6421460777469</c:v>
                </c:pt>
                <c:pt idx="166">
                  <c:v>1628.1096030109484</c:v>
                </c:pt>
                <c:pt idx="167">
                  <c:v>1628.5262320909728</c:v>
                </c:pt>
                <c:pt idx="168">
                  <c:v>1628.9198112081262</c:v>
                </c:pt>
                <c:pt idx="169">
                  <c:v>1629.3086911927869</c:v>
                </c:pt>
                <c:pt idx="170">
                  <c:v>1629.699279267008</c:v>
                </c:pt>
                <c:pt idx="171">
                  <c:v>1630.0929481710816</c:v>
                </c:pt>
                <c:pt idx="172">
                  <c:v>1630.5183207381174</c:v>
                </c:pt>
                <c:pt idx="173">
                  <c:v>1630.9827988303341</c:v>
                </c:pt>
                <c:pt idx="174">
                  <c:v>1631.4605367834595</c:v>
                </c:pt>
                <c:pt idx="175">
                  <c:v>1631.9599578575801</c:v>
                </c:pt>
                <c:pt idx="176">
                  <c:v>1632.4645039980126</c:v>
                </c:pt>
                <c:pt idx="177">
                  <c:v>1632.945587023773</c:v>
                </c:pt>
                <c:pt idx="178">
                  <c:v>1633.4131189997206</c:v>
                </c:pt>
                <c:pt idx="179">
                  <c:v>1633.915926881599</c:v>
                </c:pt>
                <c:pt idx="180">
                  <c:v>1634.5701230063751</c:v>
                </c:pt>
                <c:pt idx="181">
                  <c:v>1635.3012315685846</c:v>
                </c:pt>
                <c:pt idx="182">
                  <c:v>1635.8272231797512</c:v>
                </c:pt>
                <c:pt idx="183">
                  <c:v>1636.226203860014</c:v>
                </c:pt>
                <c:pt idx="184">
                  <c:v>1636.7499350932912</c:v>
                </c:pt>
                <c:pt idx="185">
                  <c:v>1637.269093309234</c:v>
                </c:pt>
                <c:pt idx="186">
                  <c:v>1637.7058535881702</c:v>
                </c:pt>
                <c:pt idx="187">
                  <c:v>1638.0636624360518</c:v>
                </c:pt>
                <c:pt idx="188">
                  <c:v>1638.4430034603354</c:v>
                </c:pt>
                <c:pt idx="189">
                  <c:v>1638.8810326758498</c:v>
                </c:pt>
                <c:pt idx="190">
                  <c:v>1639.3341986374708</c:v>
                </c:pt>
                <c:pt idx="191">
                  <c:v>1639.7859171624839</c:v>
                </c:pt>
                <c:pt idx="192">
                  <c:v>1640.3209338384181</c:v>
                </c:pt>
                <c:pt idx="193">
                  <c:v>1640.9248541783527</c:v>
                </c:pt>
                <c:pt idx="194">
                  <c:v>1641.4801199833032</c:v>
                </c:pt>
                <c:pt idx="195">
                  <c:v>1641.9526863008118</c:v>
                </c:pt>
                <c:pt idx="196">
                  <c:v>1642.3125797275686</c:v>
                </c:pt>
                <c:pt idx="197">
                  <c:v>1642.6144858249861</c:v>
                </c:pt>
                <c:pt idx="198">
                  <c:v>1642.8937899156858</c:v>
                </c:pt>
                <c:pt idx="199">
                  <c:v>1643.1592582939325</c:v>
                </c:pt>
                <c:pt idx="200">
                  <c:v>1643.4436732004417</c:v>
                </c:pt>
                <c:pt idx="201">
                  <c:v>1643.7649450060378</c:v>
                </c:pt>
                <c:pt idx="202">
                  <c:v>1644.1210322024599</c:v>
                </c:pt>
                <c:pt idx="203">
                  <c:v>1644.4427506245529</c:v>
                </c:pt>
                <c:pt idx="204">
                  <c:v>1644.7036326111997</c:v>
                </c:pt>
                <c:pt idx="205">
                  <c:v>1644.9380376785421</c:v>
                </c:pt>
                <c:pt idx="206">
                  <c:v>1645.1995262247565</c:v>
                </c:pt>
                <c:pt idx="207">
                  <c:v>1645.4933223795474</c:v>
                </c:pt>
                <c:pt idx="208">
                  <c:v>1645.6867452860968</c:v>
                </c:pt>
                <c:pt idx="209">
                  <c:v>1645.9136986564811</c:v>
                </c:pt>
                <c:pt idx="210">
                  <c:v>1646.1459829537896</c:v>
                </c:pt>
                <c:pt idx="211">
                  <c:v>1646.3812677912576</c:v>
                </c:pt>
                <c:pt idx="212">
                  <c:v>1646.6554329690152</c:v>
                </c:pt>
                <c:pt idx="213">
                  <c:v>1646.9225551513864</c:v>
                </c:pt>
                <c:pt idx="214">
                  <c:v>1647.1238655887287</c:v>
                </c:pt>
                <c:pt idx="215">
                  <c:v>1647.3119135634224</c:v>
                </c:pt>
                <c:pt idx="216">
                  <c:v>1647.5217064668195</c:v>
                </c:pt>
                <c:pt idx="217">
                  <c:v>1647.7374333246498</c:v>
                </c:pt>
                <c:pt idx="218">
                  <c:v>1647.9555454675228</c:v>
                </c:pt>
                <c:pt idx="219">
                  <c:v>1648.1699088069834</c:v>
                </c:pt>
                <c:pt idx="220">
                  <c:v>1648.3521215672615</c:v>
                </c:pt>
                <c:pt idx="221">
                  <c:v>1648.51924475141</c:v>
                </c:pt>
                <c:pt idx="222">
                  <c:v>1648.6807014072401</c:v>
                </c:pt>
                <c:pt idx="223">
                  <c:v>1648.838195947139</c:v>
                </c:pt>
                <c:pt idx="224">
                  <c:v>1648.992805573328</c:v>
                </c:pt>
                <c:pt idx="225">
                  <c:v>1649.1411871148487</c:v>
                </c:pt>
                <c:pt idx="226">
                  <c:v>1649.2958353987826</c:v>
                </c:pt>
                <c:pt idx="227">
                  <c:v>1649.4726759143339</c:v>
                </c:pt>
                <c:pt idx="228">
                  <c:v>1649.6641673757738</c:v>
                </c:pt>
                <c:pt idx="229">
                  <c:v>1649.8338919159467</c:v>
                </c:pt>
                <c:pt idx="230">
                  <c:v>1649.9867548471825</c:v>
                </c:pt>
                <c:pt idx="231">
                  <c:v>1650.1491089173742</c:v>
                </c:pt>
                <c:pt idx="232">
                  <c:v>1650.3393034635765</c:v>
                </c:pt>
                <c:pt idx="233">
                  <c:v>1650.520807870852</c:v>
                </c:pt>
                <c:pt idx="234">
                  <c:v>1650.6753271243576</c:v>
                </c:pt>
                <c:pt idx="235">
                  <c:v>1650.8173288397063</c:v>
                </c:pt>
                <c:pt idx="236">
                  <c:v>1650.9832093188413</c:v>
                </c:pt>
                <c:pt idx="237">
                  <c:v>1651.1779545706661</c:v>
                </c:pt>
                <c:pt idx="238">
                  <c:v>1651.4030723774288</c:v>
                </c:pt>
                <c:pt idx="239">
                  <c:v>1651.6435235427225</c:v>
                </c:pt>
                <c:pt idx="240">
                  <c:v>1651.8730911291295</c:v>
                </c:pt>
                <c:pt idx="241">
                  <c:v>1652.0986627360585</c:v>
                </c:pt>
                <c:pt idx="242">
                  <c:v>1652.3369294385191</c:v>
                </c:pt>
                <c:pt idx="243">
                  <c:v>1652.5656216961524</c:v>
                </c:pt>
                <c:pt idx="244">
                  <c:v>1652.7764883119239</c:v>
                </c:pt>
                <c:pt idx="245">
                  <c:v>1653.0034451062584</c:v>
                </c:pt>
                <c:pt idx="246">
                  <c:v>1653.2400099201539</c:v>
                </c:pt>
                <c:pt idx="247">
                  <c:v>1653.483242891338</c:v>
                </c:pt>
                <c:pt idx="248">
                  <c:v>1653.7410904671683</c:v>
                </c:pt>
                <c:pt idx="249">
                  <c:v>1654.0060012891695</c:v>
                </c:pt>
                <c:pt idx="250">
                  <c:v>1654.2888021108515</c:v>
                </c:pt>
                <c:pt idx="251">
                  <c:v>1654.5674044899504</c:v>
                </c:pt>
                <c:pt idx="252">
                  <c:v>1654.7932038544109</c:v>
                </c:pt>
                <c:pt idx="253">
                  <c:v>1654.9809479497644</c:v>
                </c:pt>
                <c:pt idx="254">
                  <c:v>1655.1662835139164</c:v>
                </c:pt>
                <c:pt idx="255">
                  <c:v>1655.3655979248458</c:v>
                </c:pt>
                <c:pt idx="256">
                  <c:v>1655.5642953684835</c:v>
                </c:pt>
                <c:pt idx="257">
                  <c:v>1655.7647373443879</c:v>
                </c:pt>
                <c:pt idx="258">
                  <c:v>1655.9756752680337</c:v>
                </c:pt>
                <c:pt idx="259">
                  <c:v>1656.1897048749097</c:v>
                </c:pt>
                <c:pt idx="260">
                  <c:v>1656.3937797375472</c:v>
                </c:pt>
                <c:pt idx="261">
                  <c:v>1656.5564803850368</c:v>
                </c:pt>
                <c:pt idx="262">
                  <c:v>1656.6826300245516</c:v>
                </c:pt>
                <c:pt idx="263">
                  <c:v>1656.813461372765</c:v>
                </c:pt>
                <c:pt idx="264">
                  <c:v>1656.9548076763538</c:v>
                </c:pt>
                <c:pt idx="265">
                  <c:v>1657.0386853650016</c:v>
                </c:pt>
                <c:pt idx="266">
                  <c:v>1657.1000049507647</c:v>
                </c:pt>
                <c:pt idx="267">
                  <c:v>1657.1397891261472</c:v>
                </c:pt>
                <c:pt idx="268">
                  <c:v>1657.1806154579367</c:v>
                </c:pt>
                <c:pt idx="269">
                  <c:v>1657.2013114816491</c:v>
                </c:pt>
                <c:pt idx="270">
                  <c:v>1657.2235073934519</c:v>
                </c:pt>
                <c:pt idx="271">
                  <c:v>1657.2640121764421</c:v>
                </c:pt>
                <c:pt idx="272">
                  <c:v>1657.3194468566242</c:v>
                </c:pt>
                <c:pt idx="273">
                  <c:v>1657.392994654474</c:v>
                </c:pt>
                <c:pt idx="274">
                  <c:v>1657.4434890622181</c:v>
                </c:pt>
                <c:pt idx="275">
                  <c:v>1657.4696842130979</c:v>
                </c:pt>
                <c:pt idx="276">
                  <c:v>1657.5063183947905</c:v>
                </c:pt>
                <c:pt idx="277">
                  <c:v>1657.5576820619299</c:v>
                </c:pt>
                <c:pt idx="278">
                  <c:v>1657.6070752669812</c:v>
                </c:pt>
                <c:pt idx="279">
                  <c:v>1657.6501011139292</c:v>
                </c:pt>
                <c:pt idx="280">
                  <c:v>1657.6840578452902</c:v>
                </c:pt>
                <c:pt idx="281">
                  <c:v>1657.7063732527661</c:v>
                </c:pt>
                <c:pt idx="282">
                  <c:v>1657.7166079648518</c:v>
                </c:pt>
                <c:pt idx="283">
                  <c:v>1657.7312111926647</c:v>
                </c:pt>
                <c:pt idx="284">
                  <c:v>1657.7622117822418</c:v>
                </c:pt>
                <c:pt idx="285">
                  <c:v>1657.8166403422579</c:v>
                </c:pt>
                <c:pt idx="286">
                  <c:v>1657.8604997751995</c:v>
                </c:pt>
                <c:pt idx="287">
                  <c:v>1657.9055015800918</c:v>
                </c:pt>
                <c:pt idx="288">
                  <c:v>1657.9672382253009</c:v>
                </c:pt>
                <c:pt idx="289">
                  <c:v>1658.01203812632</c:v>
                </c:pt>
                <c:pt idx="290">
                  <c:v>1658.0338631222003</c:v>
                </c:pt>
                <c:pt idx="291">
                  <c:v>1658.0505873063153</c:v>
                </c:pt>
                <c:pt idx="292">
                  <c:v>1658.0736036446688</c:v>
                </c:pt>
                <c:pt idx="293">
                  <c:v>1658.0927562019533</c:v>
                </c:pt>
                <c:pt idx="294">
                  <c:v>1658.111883020551</c:v>
                </c:pt>
                <c:pt idx="295">
                  <c:v>1658.1322720512724</c:v>
                </c:pt>
                <c:pt idx="296">
                  <c:v>1658.1529280217305</c:v>
                </c:pt>
                <c:pt idx="297">
                  <c:v>1658.1714047072878</c:v>
                </c:pt>
                <c:pt idx="298">
                  <c:v>1658.1871335183528</c:v>
                </c:pt>
                <c:pt idx="299">
                  <c:v>1658.205242753229</c:v>
                </c:pt>
                <c:pt idx="300">
                  <c:v>1658.2384208977057</c:v>
                </c:pt>
                <c:pt idx="301">
                  <c:v>1658.2741832053082</c:v>
                </c:pt>
                <c:pt idx="302">
                  <c:v>1658.3057499232712</c:v>
                </c:pt>
                <c:pt idx="303">
                  <c:v>1658.3443052903126</c:v>
                </c:pt>
                <c:pt idx="304">
                  <c:v>1658.3859361074417</c:v>
                </c:pt>
                <c:pt idx="305">
                  <c:v>1658.410977173146</c:v>
                </c:pt>
                <c:pt idx="306">
                  <c:v>1658.4278135254367</c:v>
                </c:pt>
                <c:pt idx="307">
                  <c:v>1658.4473310009926</c:v>
                </c:pt>
                <c:pt idx="308">
                  <c:v>1658.4651713525077</c:v>
                </c:pt>
                <c:pt idx="309">
                  <c:v>1658.4853864708343</c:v>
                </c:pt>
                <c:pt idx="310">
                  <c:v>1658.5141591525055</c:v>
                </c:pt>
                <c:pt idx="311">
                  <c:v>1658.5583083090148</c:v>
                </c:pt>
              </c:numCache>
            </c:numRef>
          </c:yVal>
          <c:smooth val="0"/>
          <c:extLst>
            <c:ext xmlns:c16="http://schemas.microsoft.com/office/drawing/2014/chart" uri="{C3380CC4-5D6E-409C-BE32-E72D297353CC}">
              <c16:uniqueId val="{00000001-09F8-4054-A83F-9250FB6C183B}"/>
            </c:ext>
          </c:extLst>
        </c:ser>
        <c:ser>
          <c:idx val="2"/>
          <c:order val="2"/>
          <c:tx>
            <c:v>lc1.1</c:v>
          </c:tx>
          <c:spPr>
            <a:ln w="19050" cap="rnd">
              <a:solidFill>
                <a:schemeClr val="accent3"/>
              </a:solidFill>
              <a:round/>
            </a:ln>
            <a:effectLst/>
          </c:spPr>
          <c:marker>
            <c:symbol val="none"/>
          </c:marker>
          <c:xVal>
            <c:numRef>
              <c:f>'LC1.1'!$D$2:$D$240</c:f>
              <c:numCache>
                <c:formatCode>General</c:formatCode>
                <c:ptCount val="23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numCache>
            </c:numRef>
          </c:xVal>
          <c:yVal>
            <c:numRef>
              <c:f>'LC1.1'!$E$2:$E$240</c:f>
              <c:numCache>
                <c:formatCode>General</c:formatCode>
                <c:ptCount val="239"/>
                <c:pt idx="0">
                  <c:v>1585.5277391387572</c:v>
                </c:pt>
                <c:pt idx="1">
                  <c:v>1585.2055307323049</c:v>
                </c:pt>
                <c:pt idx="2">
                  <c:v>1584.9500278891464</c:v>
                </c:pt>
                <c:pt idx="3">
                  <c:v>1584.7034079256218</c:v>
                </c:pt>
                <c:pt idx="4">
                  <c:v>1584.4473465844494</c:v>
                </c:pt>
                <c:pt idx="5">
                  <c:v>1584.1984690627116</c:v>
                </c:pt>
                <c:pt idx="6">
                  <c:v>1583.934130323559</c:v>
                </c:pt>
                <c:pt idx="7">
                  <c:v>1583.6555690754687</c:v>
                </c:pt>
                <c:pt idx="8">
                  <c:v>1583.4415881942048</c:v>
                </c:pt>
                <c:pt idx="9">
                  <c:v>1583.3961540330633</c:v>
                </c:pt>
                <c:pt idx="10">
                  <c:v>1583.5275336485438</c:v>
                </c:pt>
                <c:pt idx="11">
                  <c:v>1584.2399244634639</c:v>
                </c:pt>
                <c:pt idx="12">
                  <c:v>1585.4314225558085</c:v>
                </c:pt>
                <c:pt idx="13">
                  <c:v>1586.8285405364213</c:v>
                </c:pt>
                <c:pt idx="14">
                  <c:v>1588.2477355383046</c:v>
                </c:pt>
                <c:pt idx="15">
                  <c:v>1589.4723856240264</c:v>
                </c:pt>
                <c:pt idx="16">
                  <c:v>1590.3864688934293</c:v>
                </c:pt>
                <c:pt idx="17">
                  <c:v>1591.0701761154658</c:v>
                </c:pt>
                <c:pt idx="18">
                  <c:v>1591.6932219957034</c:v>
                </c:pt>
                <c:pt idx="19">
                  <c:v>1592.3633663009277</c:v>
                </c:pt>
                <c:pt idx="20">
                  <c:v>1593.0930179742079</c:v>
                </c:pt>
                <c:pt idx="21">
                  <c:v>1593.7762515284983</c:v>
                </c:pt>
                <c:pt idx="22">
                  <c:v>1594.3931282545045</c:v>
                </c:pt>
                <c:pt idx="23">
                  <c:v>1595.0188865285104</c:v>
                </c:pt>
                <c:pt idx="24">
                  <c:v>1595.7304881902883</c:v>
                </c:pt>
                <c:pt idx="25">
                  <c:v>1596.4771077251103</c:v>
                </c:pt>
                <c:pt idx="26">
                  <c:v>1597.2325591099338</c:v>
                </c:pt>
                <c:pt idx="27">
                  <c:v>1597.9296033175967</c:v>
                </c:pt>
                <c:pt idx="28">
                  <c:v>1598.5634916304803</c:v>
                </c:pt>
                <c:pt idx="29">
                  <c:v>1599.2078532580476</c:v>
                </c:pt>
                <c:pt idx="30">
                  <c:v>1599.9534869778981</c:v>
                </c:pt>
                <c:pt idx="31">
                  <c:v>1600.8025404708876</c:v>
                </c:pt>
                <c:pt idx="32">
                  <c:v>1601.6309108364285</c:v>
                </c:pt>
                <c:pt idx="33">
                  <c:v>1602.3269623837937</c:v>
                </c:pt>
                <c:pt idx="34">
                  <c:v>1602.9374861114884</c:v>
                </c:pt>
                <c:pt idx="35">
                  <c:v>1603.5728636530089</c:v>
                </c:pt>
                <c:pt idx="36">
                  <c:v>1604.2618886716282</c:v>
                </c:pt>
                <c:pt idx="37">
                  <c:v>1605.0322151785006</c:v>
                </c:pt>
                <c:pt idx="38">
                  <c:v>1605.801739308748</c:v>
                </c:pt>
                <c:pt idx="39">
                  <c:v>1606.4549491490416</c:v>
                </c:pt>
                <c:pt idx="40">
                  <c:v>1607.0846218961917</c:v>
                </c:pt>
                <c:pt idx="41">
                  <c:v>1607.7391131597194</c:v>
                </c:pt>
                <c:pt idx="42">
                  <c:v>1608.3892363184814</c:v>
                </c:pt>
                <c:pt idx="43">
                  <c:v>1609.0277521182877</c:v>
                </c:pt>
                <c:pt idx="44">
                  <c:v>1609.6693618525912</c:v>
                </c:pt>
                <c:pt idx="45">
                  <c:v>1610.2965068150079</c:v>
                </c:pt>
                <c:pt idx="46">
                  <c:v>1610.8636759865258</c:v>
                </c:pt>
                <c:pt idx="47">
                  <c:v>1611.4074709528459</c:v>
                </c:pt>
                <c:pt idx="48">
                  <c:v>1612.1115718719843</c:v>
                </c:pt>
                <c:pt idx="49">
                  <c:v>1613.016993889564</c:v>
                </c:pt>
                <c:pt idx="50">
                  <c:v>1613.9566796891907</c:v>
                </c:pt>
                <c:pt idx="51">
                  <c:v>1614.7662024034466</c:v>
                </c:pt>
                <c:pt idx="52">
                  <c:v>1615.3880346167487</c:v>
                </c:pt>
                <c:pt idx="53">
                  <c:v>1615.9691399423632</c:v>
                </c:pt>
                <c:pt idx="54">
                  <c:v>1616.7064223730245</c:v>
                </c:pt>
                <c:pt idx="55">
                  <c:v>1617.5592896193925</c:v>
                </c:pt>
                <c:pt idx="56">
                  <c:v>1618.401220988409</c:v>
                </c:pt>
                <c:pt idx="57">
                  <c:v>1619.2278662714932</c:v>
                </c:pt>
                <c:pt idx="58">
                  <c:v>1620.1256266915216</c:v>
                </c:pt>
                <c:pt idx="59">
                  <c:v>1621.2410414745905</c:v>
                </c:pt>
                <c:pt idx="60">
                  <c:v>1622.4464732533818</c:v>
                </c:pt>
                <c:pt idx="61">
                  <c:v>1623.4022956012529</c:v>
                </c:pt>
                <c:pt idx="62">
                  <c:v>1624.1122821316685</c:v>
                </c:pt>
                <c:pt idx="63">
                  <c:v>1624.7465370222676</c:v>
                </c:pt>
                <c:pt idx="64">
                  <c:v>1625.3982372262678</c:v>
                </c:pt>
                <c:pt idx="65">
                  <c:v>1626.1190859955641</c:v>
                </c:pt>
                <c:pt idx="66">
                  <c:v>1626.8708427692059</c:v>
                </c:pt>
                <c:pt idx="67">
                  <c:v>1627.514445368746</c:v>
                </c:pt>
                <c:pt idx="68">
                  <c:v>1628.2399626257293</c:v>
                </c:pt>
                <c:pt idx="69">
                  <c:v>1629.0675334582684</c:v>
                </c:pt>
                <c:pt idx="70">
                  <c:v>1629.7289676493162</c:v>
                </c:pt>
                <c:pt idx="71">
                  <c:v>1630.2330730617471</c:v>
                </c:pt>
                <c:pt idx="72">
                  <c:v>1630.8594793418345</c:v>
                </c:pt>
                <c:pt idx="73">
                  <c:v>1631.8355985569153</c:v>
                </c:pt>
                <c:pt idx="74">
                  <c:v>1632.9729465712098</c:v>
                </c:pt>
                <c:pt idx="75">
                  <c:v>1633.9879266175958</c:v>
                </c:pt>
                <c:pt idx="76">
                  <c:v>1634.851591742</c:v>
                </c:pt>
                <c:pt idx="77">
                  <c:v>1635.7594716837502</c:v>
                </c:pt>
                <c:pt idx="78">
                  <c:v>1636.7760173654842</c:v>
                </c:pt>
                <c:pt idx="79">
                  <c:v>1637.7607334568727</c:v>
                </c:pt>
                <c:pt idx="80">
                  <c:v>1638.670753821616</c:v>
                </c:pt>
                <c:pt idx="81">
                  <c:v>1639.6483117471892</c:v>
                </c:pt>
                <c:pt idx="82">
                  <c:v>1640.904805361884</c:v>
                </c:pt>
                <c:pt idx="83">
                  <c:v>1642.2554076972792</c:v>
                </c:pt>
                <c:pt idx="84">
                  <c:v>1643.2083889163011</c:v>
                </c:pt>
                <c:pt idx="85">
                  <c:v>1643.8505020988694</c:v>
                </c:pt>
                <c:pt idx="86">
                  <c:v>1644.4663593699684</c:v>
                </c:pt>
                <c:pt idx="87">
                  <c:v>1645.1926387098499</c:v>
                </c:pt>
                <c:pt idx="88">
                  <c:v>1646.0541993809125</c:v>
                </c:pt>
                <c:pt idx="89">
                  <c:v>1646.7959949057581</c:v>
                </c:pt>
                <c:pt idx="90">
                  <c:v>1647.3072349372317</c:v>
                </c:pt>
                <c:pt idx="91">
                  <c:v>1647.7165718338831</c:v>
                </c:pt>
                <c:pt idx="92">
                  <c:v>1648.1173688654726</c:v>
                </c:pt>
                <c:pt idx="93">
                  <c:v>1648.4829934963423</c:v>
                </c:pt>
                <c:pt idx="94">
                  <c:v>1648.8012939132184</c:v>
                </c:pt>
                <c:pt idx="95">
                  <c:v>1649.1626008209366</c:v>
                </c:pt>
                <c:pt idx="96">
                  <c:v>1649.6164032538691</c:v>
                </c:pt>
                <c:pt idx="97">
                  <c:v>1650.0944215232362</c:v>
                </c:pt>
                <c:pt idx="98">
                  <c:v>1650.5222984250645</c:v>
                </c:pt>
                <c:pt idx="99">
                  <c:v>1650.8856483194018</c:v>
                </c:pt>
                <c:pt idx="100">
                  <c:v>1651.2368337518863</c:v>
                </c:pt>
                <c:pt idx="101">
                  <c:v>1651.6478039430222</c:v>
                </c:pt>
                <c:pt idx="102">
                  <c:v>1652.0816038821117</c:v>
                </c:pt>
                <c:pt idx="103">
                  <c:v>1652.5068469291898</c:v>
                </c:pt>
                <c:pt idx="104">
                  <c:v>1652.9338319168803</c:v>
                </c:pt>
                <c:pt idx="105">
                  <c:v>1653.3556074194482</c:v>
                </c:pt>
                <c:pt idx="106">
                  <c:v>1653.7554991225065</c:v>
                </c:pt>
                <c:pt idx="107">
                  <c:v>1654.1594478621898</c:v>
                </c:pt>
                <c:pt idx="108">
                  <c:v>1654.5839610480198</c:v>
                </c:pt>
                <c:pt idx="109">
                  <c:v>1654.9957119561923</c:v>
                </c:pt>
                <c:pt idx="110">
                  <c:v>1655.3740294989907</c:v>
                </c:pt>
                <c:pt idx="111">
                  <c:v>1655.7252472938612</c:v>
                </c:pt>
                <c:pt idx="112">
                  <c:v>1656.0579367085693</c:v>
                </c:pt>
                <c:pt idx="113">
                  <c:v>1656.3860442052228</c:v>
                </c:pt>
                <c:pt idx="114">
                  <c:v>1656.704292648775</c:v>
                </c:pt>
                <c:pt idx="115">
                  <c:v>1657.0172033407387</c:v>
                </c:pt>
                <c:pt idx="116">
                  <c:v>1657.3519981650359</c:v>
                </c:pt>
                <c:pt idx="117">
                  <c:v>1657.6826098803788</c:v>
                </c:pt>
                <c:pt idx="118">
                  <c:v>1658.0098768849198</c:v>
                </c:pt>
                <c:pt idx="119">
                  <c:v>1658.3009426891481</c:v>
                </c:pt>
                <c:pt idx="120">
                  <c:v>1658.5311893961805</c:v>
                </c:pt>
                <c:pt idx="121">
                  <c:v>1658.7513859311521</c:v>
                </c:pt>
                <c:pt idx="122">
                  <c:v>1658.9977637475795</c:v>
                </c:pt>
                <c:pt idx="123">
                  <c:v>1659.2950360638665</c:v>
                </c:pt>
                <c:pt idx="124">
                  <c:v>1659.6266597042934</c:v>
                </c:pt>
                <c:pt idx="125">
                  <c:v>1659.9608819470939</c:v>
                </c:pt>
                <c:pt idx="126">
                  <c:v>1660.2700661126007</c:v>
                </c:pt>
                <c:pt idx="127">
                  <c:v>1660.5439396865381</c:v>
                </c:pt>
                <c:pt idx="128">
                  <c:v>1660.8190481769195</c:v>
                </c:pt>
                <c:pt idx="129">
                  <c:v>1661.1025770744213</c:v>
                </c:pt>
                <c:pt idx="130">
                  <c:v>1661.3581384816071</c:v>
                </c:pt>
                <c:pt idx="131">
                  <c:v>1661.5969543008687</c:v>
                </c:pt>
                <c:pt idx="132">
                  <c:v>1661.8357032793381</c:v>
                </c:pt>
                <c:pt idx="133">
                  <c:v>1662.0725656425993</c:v>
                </c:pt>
                <c:pt idx="134">
                  <c:v>1662.2876487683739</c:v>
                </c:pt>
                <c:pt idx="135">
                  <c:v>1662.4584262857188</c:v>
                </c:pt>
                <c:pt idx="136">
                  <c:v>1662.6114731284679</c:v>
                </c:pt>
                <c:pt idx="137">
                  <c:v>1662.7426104054709</c:v>
                </c:pt>
                <c:pt idx="138">
                  <c:v>1662.8563415115987</c:v>
                </c:pt>
                <c:pt idx="139">
                  <c:v>1662.9711195235172</c:v>
                </c:pt>
                <c:pt idx="140">
                  <c:v>1663.0821937104201</c:v>
                </c:pt>
                <c:pt idx="141">
                  <c:v>1663.1642148197329</c:v>
                </c:pt>
                <c:pt idx="142">
                  <c:v>1663.2214536858737</c:v>
                </c:pt>
                <c:pt idx="143">
                  <c:v>1663.2827243993484</c:v>
                </c:pt>
                <c:pt idx="144">
                  <c:v>1663.352026225137</c:v>
                </c:pt>
                <c:pt idx="145">
                  <c:v>1663.4099002562643</c:v>
                </c:pt>
                <c:pt idx="146">
                  <c:v>1663.4519165107754</c:v>
                </c:pt>
                <c:pt idx="147">
                  <c:v>1663.4860271287328</c:v>
                </c:pt>
                <c:pt idx="148">
                  <c:v>1663.5364968403571</c:v>
                </c:pt>
                <c:pt idx="149">
                  <c:v>1663.6195738295953</c:v>
                </c:pt>
                <c:pt idx="150">
                  <c:v>1663.7102576717546</c:v>
                </c:pt>
                <c:pt idx="151">
                  <c:v>1663.7733985889327</c:v>
                </c:pt>
                <c:pt idx="152">
                  <c:v>1663.8097978321048</c:v>
                </c:pt>
                <c:pt idx="153">
                  <c:v>1663.8410155214988</c:v>
                </c:pt>
                <c:pt idx="154">
                  <c:v>1663.8515941641144</c:v>
                </c:pt>
                <c:pt idx="155">
                  <c:v>1663.8553398103841</c:v>
                </c:pt>
                <c:pt idx="156">
                  <c:v>1663.8757402889223</c:v>
                </c:pt>
                <c:pt idx="157">
                  <c:v>1663.91408769844</c:v>
                </c:pt>
                <c:pt idx="158">
                  <c:v>1663.9729491663979</c:v>
                </c:pt>
                <c:pt idx="159">
                  <c:v>1664.0450882898419</c:v>
                </c:pt>
                <c:pt idx="160">
                  <c:v>1664.0876685732856</c:v>
                </c:pt>
                <c:pt idx="161">
                  <c:v>1664.0743269627956</c:v>
                </c:pt>
                <c:pt idx="162">
                  <c:v>1664.0789921490189</c:v>
                </c:pt>
                <c:pt idx="163">
                  <c:v>1664.1116900440466</c:v>
                </c:pt>
                <c:pt idx="164">
                  <c:v>1664.1356101797821</c:v>
                </c:pt>
                <c:pt idx="165">
                  <c:v>1664.1628193824263</c:v>
                </c:pt>
                <c:pt idx="166">
                  <c:v>1664.1980434597726</c:v>
                </c:pt>
                <c:pt idx="167">
                  <c:v>1664.2333710740586</c:v>
                </c:pt>
                <c:pt idx="168">
                  <c:v>1664.2792350925572</c:v>
                </c:pt>
                <c:pt idx="169">
                  <c:v>1664.3495284097971</c:v>
                </c:pt>
                <c:pt idx="170">
                  <c:v>1664.4036677972797</c:v>
                </c:pt>
                <c:pt idx="171">
                  <c:v>1664.3959382400053</c:v>
                </c:pt>
                <c:pt idx="172">
                  <c:v>1664.3708822831018</c:v>
                </c:pt>
                <c:pt idx="173">
                  <c:v>1664.3667566179292</c:v>
                </c:pt>
                <c:pt idx="174">
                  <c:v>1664.3866711166602</c:v>
                </c:pt>
                <c:pt idx="175">
                  <c:v>1664.4183328759514</c:v>
                </c:pt>
                <c:pt idx="176">
                  <c:v>1664.444694159612</c:v>
                </c:pt>
                <c:pt idx="177">
                  <c:v>1664.450432260546</c:v>
                </c:pt>
                <c:pt idx="178">
                  <c:v>1664.4481180172324</c:v>
                </c:pt>
                <c:pt idx="179">
                  <c:v>1664.4543003638432</c:v>
                </c:pt>
                <c:pt idx="180">
                  <c:v>1664.4742434483244</c:v>
                </c:pt>
                <c:pt idx="181">
                  <c:v>1664.5078129696105</c:v>
                </c:pt>
                <c:pt idx="182">
                  <c:v>1664.5249888827029</c:v>
                </c:pt>
                <c:pt idx="183">
                  <c:v>1664.5215386983041</c:v>
                </c:pt>
                <c:pt idx="184">
                  <c:v>1664.5017342798576</c:v>
                </c:pt>
                <c:pt idx="185">
                  <c:v>1664.4948706157425</c:v>
                </c:pt>
                <c:pt idx="186">
                  <c:v>1664.5055484393961</c:v>
                </c:pt>
                <c:pt idx="187">
                  <c:v>1664.5254287825837</c:v>
                </c:pt>
                <c:pt idx="188">
                  <c:v>1664.5439555416824</c:v>
                </c:pt>
                <c:pt idx="189">
                  <c:v>1664.5639215832837</c:v>
                </c:pt>
                <c:pt idx="190">
                  <c:v>1664.592723562118</c:v>
                </c:pt>
                <c:pt idx="191">
                  <c:v>1664.6224403726392</c:v>
                </c:pt>
                <c:pt idx="192">
                  <c:v>1664.6391657692568</c:v>
                </c:pt>
                <c:pt idx="193">
                  <c:v>1664.6359511464182</c:v>
                </c:pt>
                <c:pt idx="194">
                  <c:v>1664.6162223765959</c:v>
                </c:pt>
                <c:pt idx="195">
                  <c:v>1664.5982126542121</c:v>
                </c:pt>
                <c:pt idx="196">
                  <c:v>1664.5851303020172</c:v>
                </c:pt>
                <c:pt idx="197">
                  <c:v>1664.593023949117</c:v>
                </c:pt>
                <c:pt idx="198">
                  <c:v>1664.6082198782956</c:v>
                </c:pt>
                <c:pt idx="199">
                  <c:v>1664.6221896160764</c:v>
                </c:pt>
                <c:pt idx="200">
                  <c:v>1664.6253942497233</c:v>
                </c:pt>
                <c:pt idx="201">
                  <c:v>1664.6485488845426</c:v>
                </c:pt>
                <c:pt idx="202">
                  <c:v>1664.6778675830781</c:v>
                </c:pt>
                <c:pt idx="203">
                  <c:v>1664.6945827568472</c:v>
                </c:pt>
                <c:pt idx="204">
                  <c:v>1664.7041835057928</c:v>
                </c:pt>
                <c:pt idx="205">
                  <c:v>1664.7091519204162</c:v>
                </c:pt>
                <c:pt idx="206">
                  <c:v>1664.6951862566875</c:v>
                </c:pt>
                <c:pt idx="207">
                  <c:v>1664.6782972146368</c:v>
                </c:pt>
                <c:pt idx="208">
                  <c:v>1664.6894848041356</c:v>
                </c:pt>
                <c:pt idx="209">
                  <c:v>1664.7226897959399</c:v>
                </c:pt>
                <c:pt idx="210">
                  <c:v>1664.7519540150943</c:v>
                </c:pt>
                <c:pt idx="211">
                  <c:v>1664.7851289273524</c:v>
                </c:pt>
                <c:pt idx="212">
                  <c:v>1664.808838034161</c:v>
                </c:pt>
                <c:pt idx="213">
                  <c:v>1664.8363202811349</c:v>
                </c:pt>
                <c:pt idx="214">
                  <c:v>1664.8477987509596</c:v>
                </c:pt>
                <c:pt idx="215">
                  <c:v>1664.8497305937033</c:v>
                </c:pt>
                <c:pt idx="216">
                  <c:v>1664.8726876777168</c:v>
                </c:pt>
                <c:pt idx="217">
                  <c:v>1664.9080306648032</c:v>
                </c:pt>
                <c:pt idx="218">
                  <c:v>1664.9390144771442</c:v>
                </c:pt>
                <c:pt idx="219">
                  <c:v>1664.9484750329821</c:v>
                </c:pt>
                <c:pt idx="220">
                  <c:v>1664.953107316119</c:v>
                </c:pt>
                <c:pt idx="221">
                  <c:v>1664.9604402384011</c:v>
                </c:pt>
                <c:pt idx="222">
                  <c:v>1664.9703448498499</c:v>
                </c:pt>
                <c:pt idx="223">
                  <c:v>1664.9928274391048</c:v>
                </c:pt>
                <c:pt idx="224">
                  <c:v>1665.0341297729135</c:v>
                </c:pt>
                <c:pt idx="225">
                  <c:v>1665.0815434990343</c:v>
                </c:pt>
                <c:pt idx="226">
                  <c:v>1665.1361244506859</c:v>
                </c:pt>
                <c:pt idx="227">
                  <c:v>1665.1580328987543</c:v>
                </c:pt>
                <c:pt idx="228">
                  <c:v>1665.1506252419422</c:v>
                </c:pt>
                <c:pt idx="229">
                  <c:v>1665.1242006875837</c:v>
                </c:pt>
                <c:pt idx="230">
                  <c:v>1665.0772124432276</c:v>
                </c:pt>
                <c:pt idx="231">
                  <c:v>1665.0381677371292</c:v>
                </c:pt>
                <c:pt idx="232">
                  <c:v>1665.0227878249789</c:v>
                </c:pt>
                <c:pt idx="233">
                  <c:v>1665.020751953125</c:v>
                </c:pt>
                <c:pt idx="234">
                  <c:v>1665.0214525033675</c:v>
                </c:pt>
                <c:pt idx="235">
                  <c:v>1665.0266801938938</c:v>
                </c:pt>
                <c:pt idx="236">
                  <c:v>1665.0300338779737</c:v>
                </c:pt>
                <c:pt idx="237">
                  <c:v>1665.0345822741674</c:v>
                </c:pt>
                <c:pt idx="238">
                  <c:v>1665.044061077683</c:v>
                </c:pt>
              </c:numCache>
            </c:numRef>
          </c:yVal>
          <c:smooth val="0"/>
          <c:extLst>
            <c:ext xmlns:c16="http://schemas.microsoft.com/office/drawing/2014/chart" uri="{C3380CC4-5D6E-409C-BE32-E72D297353CC}">
              <c16:uniqueId val="{00000002-09F8-4054-A83F-9250FB6C183B}"/>
            </c:ext>
          </c:extLst>
        </c:ser>
        <c:dLbls>
          <c:showLegendKey val="0"/>
          <c:showVal val="0"/>
          <c:showCatName val="0"/>
          <c:showSerName val="0"/>
          <c:showPercent val="0"/>
          <c:showBubbleSize val="0"/>
        </c:dLbls>
        <c:axId val="896677472"/>
        <c:axId val="918940544"/>
      </c:scatterChart>
      <c:valAx>
        <c:axId val="896677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8940544"/>
        <c:crosses val="autoZero"/>
        <c:crossBetween val="midCat"/>
      </c:valAx>
      <c:valAx>
        <c:axId val="918940544"/>
        <c:scaling>
          <c:orientation val="minMax"/>
          <c:max val="1670"/>
          <c:min val="15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67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-13.006761307718937</c:v>
                </c:pt>
                <c:pt idx="1">
                  <c:v>-12.261222639911484</c:v>
                </c:pt>
                <c:pt idx="2">
                  <c:v>-9.5495918455240769</c:v>
                </c:pt>
                <c:pt idx="3">
                  <c:v>0.8845041217204197</c:v>
                </c:pt>
                <c:pt idx="4">
                  <c:v>3.3073403149638048</c:v>
                </c:pt>
                <c:pt idx="5">
                  <c:v>3.652507660462847</c:v>
                </c:pt>
                <c:pt idx="6">
                  <c:v>-23.821070428895034</c:v>
                </c:pt>
                <c:pt idx="7">
                  <c:v>-28.059010531400592</c:v>
                </c:pt>
                <c:pt idx="8">
                  <c:v>1.4848646269901355</c:v>
                </c:pt>
                <c:pt idx="9">
                  <c:v>17.684093809968889</c:v>
                </c:pt>
                <c:pt idx="10">
                  <c:v>9.6994280117703031</c:v>
                </c:pt>
                <c:pt idx="11">
                  <c:v>0.96461614734572954</c:v>
                </c:pt>
                <c:pt idx="12">
                  <c:v>4.9442827815953301</c:v>
                </c:pt>
                <c:pt idx="13">
                  <c:v>4.0889110524032226</c:v>
                </c:pt>
                <c:pt idx="14">
                  <c:v>-3.3921895153523733</c:v>
                </c:pt>
                <c:pt idx="15">
                  <c:v>-7.9583649017606009</c:v>
                </c:pt>
                <c:pt idx="16">
                  <c:v>-8.852690584205094</c:v>
                </c:pt>
                <c:pt idx="17">
                  <c:v>-15.876222688705118</c:v>
                </c:pt>
                <c:pt idx="18">
                  <c:v>15.024650474869972</c:v>
                </c:pt>
                <c:pt idx="19">
                  <c:v>16.771195109646449</c:v>
                </c:pt>
                <c:pt idx="20">
                  <c:v>-0.88411629428820604</c:v>
                </c:pt>
                <c:pt idx="21">
                  <c:v>4.5034557245671616</c:v>
                </c:pt>
                <c:pt idx="22">
                  <c:v>2.790473560098004</c:v>
                </c:pt>
                <c:pt idx="23">
                  <c:v>-0.3824312507697295</c:v>
                </c:pt>
                <c:pt idx="24">
                  <c:v>-7.5155605772275036E-2</c:v>
                </c:pt>
                <c:pt idx="25">
                  <c:v>0.82928193748402246</c:v>
                </c:pt>
                <c:pt idx="26">
                  <c:v>-0.27132590766310472</c:v>
                </c:pt>
                <c:pt idx="27">
                  <c:v>-3.7867199718359674</c:v>
                </c:pt>
                <c:pt idx="28">
                  <c:v>-4.6295868175111208</c:v>
                </c:pt>
                <c:pt idx="29">
                  <c:v>-3.5015593652989403</c:v>
                </c:pt>
                <c:pt idx="30">
                  <c:v>-2.6975676592674089</c:v>
                </c:pt>
                <c:pt idx="31">
                  <c:v>-1.8891849951440398</c:v>
                </c:pt>
                <c:pt idx="32">
                  <c:v>0.4175521737017015</c:v>
                </c:pt>
                <c:pt idx="33">
                  <c:v>1.6011344012378166</c:v>
                </c:pt>
                <c:pt idx="34">
                  <c:v>-8.348379934589035</c:v>
                </c:pt>
                <c:pt idx="35">
                  <c:v>-5.1900513859398201</c:v>
                </c:pt>
                <c:pt idx="36">
                  <c:v>-5.0774777528403092</c:v>
                </c:pt>
                <c:pt idx="37">
                  <c:v>-4.8206056054013491</c:v>
                </c:pt>
                <c:pt idx="38">
                  <c:v>8.8088100973216044</c:v>
                </c:pt>
                <c:pt idx="39">
                  <c:v>17.860556853868395</c:v>
                </c:pt>
                <c:pt idx="40">
                  <c:v>7.7610104643790896</c:v>
                </c:pt>
                <c:pt idx="41">
                  <c:v>-0.27845447094405407</c:v>
                </c:pt>
                <c:pt idx="42">
                  <c:v>-0.97860311095187402</c:v>
                </c:pt>
                <c:pt idx="43">
                  <c:v>-5.9944359785792649</c:v>
                </c:pt>
                <c:pt idx="44">
                  <c:v>-13.033964705596002</c:v>
                </c:pt>
                <c:pt idx="45">
                  <c:v>-4.2238685741603641</c:v>
                </c:pt>
                <c:pt idx="46">
                  <c:v>14.767342787045909</c:v>
                </c:pt>
                <c:pt idx="47">
                  <c:v>8.6733193087241727</c:v>
                </c:pt>
                <c:pt idx="48">
                  <c:v>-4.5084864008963592</c:v>
                </c:pt>
                <c:pt idx="49">
                  <c:v>-3.1172469013791195</c:v>
                </c:pt>
                <c:pt idx="50">
                  <c:v>6.5155197707907195</c:v>
                </c:pt>
                <c:pt idx="51">
                  <c:v>0.10300889096198131</c:v>
                </c:pt>
                <c:pt idx="52">
                  <c:v>0.88814278569393612</c:v>
                </c:pt>
                <c:pt idx="53">
                  <c:v>0.81394609937287121</c:v>
                </c:pt>
                <c:pt idx="54">
                  <c:v>-3.336191255908048</c:v>
                </c:pt>
                <c:pt idx="55">
                  <c:v>-1.0693884684743853</c:v>
                </c:pt>
                <c:pt idx="56">
                  <c:v>1.8628883306327815</c:v>
                </c:pt>
                <c:pt idx="57">
                  <c:v>-1.7447188847118178</c:v>
                </c:pt>
                <c:pt idx="58">
                  <c:v>-1.8244074036407398</c:v>
                </c:pt>
                <c:pt idx="59">
                  <c:v>-1.0620596445299155</c:v>
                </c:pt>
                <c:pt idx="60">
                  <c:v>-9.0711298791844897</c:v>
                </c:pt>
                <c:pt idx="61">
                  <c:v>-11.801751774063316</c:v>
                </c:pt>
                <c:pt idx="62">
                  <c:v>15.99758375873537</c:v>
                </c:pt>
                <c:pt idx="63">
                  <c:v>17.605332286425018</c:v>
                </c:pt>
                <c:pt idx="64">
                  <c:v>4.3945888944922951</c:v>
                </c:pt>
                <c:pt idx="65">
                  <c:v>-4.669938571810067</c:v>
                </c:pt>
                <c:pt idx="66">
                  <c:v>0.25902205940293532</c:v>
                </c:pt>
                <c:pt idx="67">
                  <c:v>5.8767521752098073</c:v>
                </c:pt>
                <c:pt idx="68">
                  <c:v>2.1782542634154125</c:v>
                </c:pt>
                <c:pt idx="69">
                  <c:v>5.836572509182929</c:v>
                </c:pt>
                <c:pt idx="70">
                  <c:v>0.37225826214128444</c:v>
                </c:pt>
                <c:pt idx="71">
                  <c:v>-0.23556621574730863</c:v>
                </c:pt>
                <c:pt idx="72">
                  <c:v>3.6999338765471705</c:v>
                </c:pt>
                <c:pt idx="73">
                  <c:v>4.0904299684840142</c:v>
                </c:pt>
                <c:pt idx="74">
                  <c:v>0.33722452309997047</c:v>
                </c:pt>
                <c:pt idx="75">
                  <c:v>-10.196882512454753</c:v>
                </c:pt>
                <c:pt idx="76">
                  <c:v>-2.2061405386712214</c:v>
                </c:pt>
                <c:pt idx="77">
                  <c:v>5.0176774649485534</c:v>
                </c:pt>
                <c:pt idx="78">
                  <c:v>1.587756444035674</c:v>
                </c:pt>
                <c:pt idx="79">
                  <c:v>-0.51648858331920766</c:v>
                </c:pt>
                <c:pt idx="80">
                  <c:v>1.5675309314781103</c:v>
                </c:pt>
                <c:pt idx="81">
                  <c:v>2.0633437056531663</c:v>
                </c:pt>
                <c:pt idx="82">
                  <c:v>0.74455023283821964</c:v>
                </c:pt>
                <c:pt idx="83">
                  <c:v>-0.82088362967233719</c:v>
                </c:pt>
                <c:pt idx="84">
                  <c:v>0.38448910340140796</c:v>
                </c:pt>
                <c:pt idx="85">
                  <c:v>0.18763342111248982</c:v>
                </c:pt>
                <c:pt idx="86">
                  <c:v>-1.5700488423866765</c:v>
                </c:pt>
                <c:pt idx="87">
                  <c:v>-6.3701457242804311</c:v>
                </c:pt>
                <c:pt idx="88">
                  <c:v>1.8199417163448426</c:v>
                </c:pt>
                <c:pt idx="89">
                  <c:v>3.4644761448686561</c:v>
                </c:pt>
                <c:pt idx="90">
                  <c:v>1.120225170960137</c:v>
                </c:pt>
                <c:pt idx="91">
                  <c:v>-2.0212482986606575</c:v>
                </c:pt>
                <c:pt idx="92">
                  <c:v>-0.95359249593694373</c:v>
                </c:pt>
                <c:pt idx="93">
                  <c:v>1.2667062969093796</c:v>
                </c:pt>
                <c:pt idx="94">
                  <c:v>-1.3476353223807638</c:v>
                </c:pt>
                <c:pt idx="95">
                  <c:v>-0.92549202898995175</c:v>
                </c:pt>
                <c:pt idx="96">
                  <c:v>-1.4160488978020118</c:v>
                </c:pt>
                <c:pt idx="97">
                  <c:v>2.6154306974203365</c:v>
                </c:pt>
                <c:pt idx="98">
                  <c:v>1.1514630014409364</c:v>
                </c:pt>
                <c:pt idx="99">
                  <c:v>-0.31630261132400811</c:v>
                </c:pt>
                <c:pt idx="100">
                  <c:v>0.74908921254505256</c:v>
                </c:pt>
                <c:pt idx="101">
                  <c:v>-3.7012490026350409</c:v>
                </c:pt>
                <c:pt idx="102">
                  <c:v>2.2763784649990937</c:v>
                </c:pt>
                <c:pt idx="103">
                  <c:v>1.2425837677641458</c:v>
                </c:pt>
                <c:pt idx="104">
                  <c:v>1.9845638141036144</c:v>
                </c:pt>
                <c:pt idx="105">
                  <c:v>1.8487780351043597</c:v>
                </c:pt>
                <c:pt idx="106">
                  <c:v>1.5183030864332312</c:v>
                </c:pt>
                <c:pt idx="107">
                  <c:v>1.4205458515861002</c:v>
                </c:pt>
                <c:pt idx="108">
                  <c:v>-0.60160095927190926</c:v>
                </c:pt>
                <c:pt idx="109">
                  <c:v>-1.0813964377850811</c:v>
                </c:pt>
                <c:pt idx="110">
                  <c:v>-0.22926782313963512</c:v>
                </c:pt>
                <c:pt idx="111">
                  <c:v>0.26625311990351208</c:v>
                </c:pt>
                <c:pt idx="112">
                  <c:v>-0.66824889536056131</c:v>
                </c:pt>
                <c:pt idx="113">
                  <c:v>1.1908192978430248</c:v>
                </c:pt>
                <c:pt idx="114">
                  <c:v>5.5289051399126246</c:v>
                </c:pt>
                <c:pt idx="115">
                  <c:v>0.62499485125435572</c:v>
                </c:pt>
                <c:pt idx="116">
                  <c:v>-0.74923438184931712</c:v>
                </c:pt>
                <c:pt idx="117">
                  <c:v>-1.0385108970551211</c:v>
                </c:pt>
                <c:pt idx="118">
                  <c:v>1.2637434868021744</c:v>
                </c:pt>
                <c:pt idx="119">
                  <c:v>2.8839497107207501</c:v>
                </c:pt>
                <c:pt idx="120">
                  <c:v>2.201860570250656</c:v>
                </c:pt>
                <c:pt idx="121">
                  <c:v>-0.88827584404886295</c:v>
                </c:pt>
                <c:pt idx="122">
                  <c:v>-3.2696843930258606</c:v>
                </c:pt>
                <c:pt idx="123">
                  <c:v>-2.5912762118544057</c:v>
                </c:pt>
                <c:pt idx="124">
                  <c:v>2.0516713841652301</c:v>
                </c:pt>
                <c:pt idx="125">
                  <c:v>1.4172430850889883</c:v>
                </c:pt>
                <c:pt idx="126">
                  <c:v>-0.73707321966140393</c:v>
                </c:pt>
                <c:pt idx="127">
                  <c:v>1.2418853735049222</c:v>
                </c:pt>
                <c:pt idx="128">
                  <c:v>2.2795290157819315</c:v>
                </c:pt>
                <c:pt idx="129">
                  <c:v>0.58622936630688072</c:v>
                </c:pt>
                <c:pt idx="130">
                  <c:v>1.7072079701664127</c:v>
                </c:pt>
                <c:pt idx="131">
                  <c:v>-6.0856316774596717</c:v>
                </c:pt>
                <c:pt idx="132">
                  <c:v>-13.556592098515262</c:v>
                </c:pt>
                <c:pt idx="133">
                  <c:v>-7.6852128964234634</c:v>
                </c:pt>
                <c:pt idx="134">
                  <c:v>0.98599073963075534</c:v>
                </c:pt>
                <c:pt idx="135">
                  <c:v>2.7607422225722487</c:v>
                </c:pt>
                <c:pt idx="136">
                  <c:v>2.4933455457609486</c:v>
                </c:pt>
                <c:pt idx="137">
                  <c:v>3.0836946190190075</c:v>
                </c:pt>
                <c:pt idx="138">
                  <c:v>3.021878646444494</c:v>
                </c:pt>
                <c:pt idx="139">
                  <c:v>0.97498153187336023</c:v>
                </c:pt>
                <c:pt idx="140">
                  <c:v>1.6516264134451735</c:v>
                </c:pt>
                <c:pt idx="141">
                  <c:v>3.2023003716320435</c:v>
                </c:pt>
                <c:pt idx="142">
                  <c:v>0.54759239877068921</c:v>
                </c:pt>
                <c:pt idx="143">
                  <c:v>-0.59116087380080917</c:v>
                </c:pt>
                <c:pt idx="144">
                  <c:v>2.0732756566781765</c:v>
                </c:pt>
                <c:pt idx="145">
                  <c:v>-0.32244483213116881</c:v>
                </c:pt>
                <c:pt idx="146">
                  <c:v>-1.7360327791259325</c:v>
                </c:pt>
                <c:pt idx="147">
                  <c:v>-1.432037252516418</c:v>
                </c:pt>
                <c:pt idx="148">
                  <c:v>-2.8209427537388954</c:v>
                </c:pt>
                <c:pt idx="149">
                  <c:v>-3.2903841011263233</c:v>
                </c:pt>
                <c:pt idx="150">
                  <c:v>-0.35724597964222937</c:v>
                </c:pt>
                <c:pt idx="151">
                  <c:v>1.840908352733996</c:v>
                </c:pt>
                <c:pt idx="152">
                  <c:v>0.23640031098819497</c:v>
                </c:pt>
                <c:pt idx="153">
                  <c:v>-0.46109106146053841</c:v>
                </c:pt>
                <c:pt idx="154">
                  <c:v>3.7569377649880176</c:v>
                </c:pt>
                <c:pt idx="155">
                  <c:v>2.4509733099825359</c:v>
                </c:pt>
                <c:pt idx="156">
                  <c:v>-0.45692405448791101</c:v>
                </c:pt>
                <c:pt idx="157">
                  <c:v>4.7139377916596965</c:v>
                </c:pt>
                <c:pt idx="158">
                  <c:v>5.2136639211036702</c:v>
                </c:pt>
              </c:numCache>
            </c:numRef>
          </c:yVal>
          <c:smooth val="1"/>
          <c:extLst>
            <c:ext xmlns:c16="http://schemas.microsoft.com/office/drawing/2014/chart" uri="{C3380CC4-5D6E-409C-BE32-E72D297353CC}">
              <c16:uniqueId val="{00000000-4B41-47EC-BFC6-AB6C9AD8F8AF}"/>
            </c:ext>
          </c:extLst>
        </c:ser>
        <c:ser>
          <c:idx val="1"/>
          <c:order val="1"/>
          <c:tx>
            <c:v>3.3</c:v>
          </c:tx>
          <c:spPr>
            <a:ln w="19050" cap="rnd">
              <a:solidFill>
                <a:schemeClr val="accent2"/>
              </a:solidFill>
              <a:round/>
            </a:ln>
            <a:effectLst/>
          </c:spPr>
          <c:marker>
            <c:symbol val="none"/>
          </c:marker>
          <c:xVal>
            <c:strRef>
              <c:f>'LC3.3'!$D:$D</c:f>
              <c:strCache>
                <c:ptCount val="331"/>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'LC3.3'!$J:$J</c:f>
              <c:numCache>
                <c:formatCode>General</c:formatCode>
                <c:ptCount val="1048576"/>
                <c:pt idx="0">
                  <c:v>0</c:v>
                </c:pt>
                <c:pt idx="1">
                  <c:v>-37.582774822597962</c:v>
                </c:pt>
                <c:pt idx="2">
                  <c:v>-42.725341500512812</c:v>
                </c:pt>
                <c:pt idx="3">
                  <c:v>-34.253722957175881</c:v>
                </c:pt>
                <c:pt idx="4">
                  <c:v>-63.766184040309028</c:v>
                </c:pt>
                <c:pt idx="5">
                  <c:v>-32.345318888265282</c:v>
                </c:pt>
                <c:pt idx="6">
                  <c:v>1.3437552421505501</c:v>
                </c:pt>
                <c:pt idx="7">
                  <c:v>21.024897870949548</c:v>
                </c:pt>
                <c:pt idx="8">
                  <c:v>29.389234352581781</c:v>
                </c:pt>
                <c:pt idx="9">
                  <c:v>18.719047002225025</c:v>
                </c:pt>
                <c:pt idx="10">
                  <c:v>6.4503964151012418</c:v>
                </c:pt>
                <c:pt idx="11">
                  <c:v>-7.7203383792948239</c:v>
                </c:pt>
                <c:pt idx="12">
                  <c:v>-31.194881299984168</c:v>
                </c:pt>
                <c:pt idx="13">
                  <c:v>-46.745219420710868</c:v>
                </c:pt>
                <c:pt idx="14">
                  <c:v>-23.082734610618434</c:v>
                </c:pt>
                <c:pt idx="15">
                  <c:v>3.4226228166140888</c:v>
                </c:pt>
                <c:pt idx="16">
                  <c:v>2.8829308563941547</c:v>
                </c:pt>
                <c:pt idx="17">
                  <c:v>-17.697798196331455</c:v>
                </c:pt>
                <c:pt idx="18">
                  <c:v>-0.87885962473927914</c:v>
                </c:pt>
                <c:pt idx="19">
                  <c:v>22.99345478736538</c:v>
                </c:pt>
                <c:pt idx="20">
                  <c:v>28.009118255562981</c:v>
                </c:pt>
                <c:pt idx="21">
                  <c:v>23.252148699354553</c:v>
                </c:pt>
                <c:pt idx="22">
                  <c:v>25.156774543446115</c:v>
                </c:pt>
                <c:pt idx="23">
                  <c:v>16.457323587523703</c:v>
                </c:pt>
                <c:pt idx="24">
                  <c:v>7.8351372655057139</c:v>
                </c:pt>
                <c:pt idx="25">
                  <c:v>25.067875515434949</c:v>
                </c:pt>
                <c:pt idx="26">
                  <c:v>33.809157252618398</c:v>
                </c:pt>
                <c:pt idx="27">
                  <c:v>22.086374111007412</c:v>
                </c:pt>
                <c:pt idx="28">
                  <c:v>12.980238649633403</c:v>
                </c:pt>
                <c:pt idx="29">
                  <c:v>5.1677782557931389</c:v>
                </c:pt>
                <c:pt idx="30">
                  <c:v>0.92800270296308041</c:v>
                </c:pt>
                <c:pt idx="31">
                  <c:v>1.3247667508426313</c:v>
                </c:pt>
                <c:pt idx="32">
                  <c:v>9.2984308529198714</c:v>
                </c:pt>
                <c:pt idx="33">
                  <c:v>14.63031376048913</c:v>
                </c:pt>
                <c:pt idx="34">
                  <c:v>0.70851504219391215</c:v>
                </c:pt>
                <c:pt idx="35">
                  <c:v>-1.112685713632166</c:v>
                </c:pt>
                <c:pt idx="36">
                  <c:v>7.2881528914393057</c:v>
                </c:pt>
                <c:pt idx="37">
                  <c:v>11.624916784624476</c:v>
                </c:pt>
                <c:pt idx="38">
                  <c:v>11.341587754245914</c:v>
                </c:pt>
                <c:pt idx="39">
                  <c:v>7.4301632748459507</c:v>
                </c:pt>
                <c:pt idx="40">
                  <c:v>2.2196737566444567</c:v>
                </c:pt>
                <c:pt idx="41">
                  <c:v>-2.6706568652089171</c:v>
                </c:pt>
                <c:pt idx="42">
                  <c:v>-5.30693733923958</c:v>
                </c:pt>
                <c:pt idx="43">
                  <c:v>-7.6051939411266067</c:v>
                </c:pt>
                <c:pt idx="44">
                  <c:v>-5.5720017609385675</c:v>
                </c:pt>
                <c:pt idx="45">
                  <c:v>5.067466424449381</c:v>
                </c:pt>
                <c:pt idx="46">
                  <c:v>7.2491228463257187</c:v>
                </c:pt>
                <c:pt idx="47">
                  <c:v>-7.1809995033544132</c:v>
                </c:pt>
                <c:pt idx="48">
                  <c:v>-5.1817279896236395</c:v>
                </c:pt>
                <c:pt idx="49">
                  <c:v>-2.4733556226150153</c:v>
                </c:pt>
                <c:pt idx="50">
                  <c:v>-8.2182591208472697</c:v>
                </c:pt>
                <c:pt idx="51">
                  <c:v>-8.1618577253546203</c:v>
                </c:pt>
                <c:pt idx="52">
                  <c:v>-0.18268458395262677</c:v>
                </c:pt>
                <c:pt idx="53">
                  <c:v>16.579059185940828</c:v>
                </c:pt>
                <c:pt idx="54">
                  <c:v>-3.3966215230282537</c:v>
                </c:pt>
                <c:pt idx="55">
                  <c:v>3.7847999111168327</c:v>
                </c:pt>
                <c:pt idx="56">
                  <c:v>11.960379413645136</c:v>
                </c:pt>
                <c:pt idx="57">
                  <c:v>13.033084304260477</c:v>
                </c:pt>
                <c:pt idx="58">
                  <c:v>8.7715891176834475</c:v>
                </c:pt>
                <c:pt idx="59">
                  <c:v>-0.33319619288528363</c:v>
                </c:pt>
                <c:pt idx="60">
                  <c:v>6.6092854205963958</c:v>
                </c:pt>
                <c:pt idx="61">
                  <c:v>7.2213426060202854</c:v>
                </c:pt>
                <c:pt idx="62">
                  <c:v>-5.5011234906295892E-2</c:v>
                </c:pt>
                <c:pt idx="63">
                  <c:v>12.082788228060634</c:v>
                </c:pt>
                <c:pt idx="64">
                  <c:v>11.827257609917408</c:v>
                </c:pt>
                <c:pt idx="65">
                  <c:v>8.4680230398103706</c:v>
                </c:pt>
                <c:pt idx="66">
                  <c:v>5.0325419565254421</c:v>
                </c:pt>
                <c:pt idx="67">
                  <c:v>9.3070785971704559</c:v>
                </c:pt>
                <c:pt idx="68">
                  <c:v>8.6252651365209836</c:v>
                </c:pt>
                <c:pt idx="69">
                  <c:v>-9.4741202818948764</c:v>
                </c:pt>
                <c:pt idx="70">
                  <c:v>-3.2056793101017051</c:v>
                </c:pt>
                <c:pt idx="71">
                  <c:v>24.774481598796307</c:v>
                </c:pt>
                <c:pt idx="72">
                  <c:v>-3.2086922944759801</c:v>
                </c:pt>
                <c:pt idx="73">
                  <c:v>-16.718825263658015</c:v>
                </c:pt>
                <c:pt idx="74">
                  <c:v>11.904011213420613</c:v>
                </c:pt>
                <c:pt idx="75">
                  <c:v>11.687059711464324</c:v>
                </c:pt>
                <c:pt idx="76">
                  <c:v>-5.8289123431779721</c:v>
                </c:pt>
                <c:pt idx="77">
                  <c:v>1.8151416465925436</c:v>
                </c:pt>
                <c:pt idx="78">
                  <c:v>3.7090003005920429</c:v>
                </c:pt>
                <c:pt idx="79">
                  <c:v>-5.800851285440598</c:v>
                </c:pt>
                <c:pt idx="80">
                  <c:v>-14.216410032015393</c:v>
                </c:pt>
                <c:pt idx="81">
                  <c:v>-5.4442994425533477</c:v>
                </c:pt>
                <c:pt idx="82">
                  <c:v>5.0797956867230036</c:v>
                </c:pt>
                <c:pt idx="83">
                  <c:v>-10.006757940142336</c:v>
                </c:pt>
                <c:pt idx="84">
                  <c:v>-40.336822910296398</c:v>
                </c:pt>
                <c:pt idx="85">
                  <c:v>-5.6857343047203059</c:v>
                </c:pt>
                <c:pt idx="86">
                  <c:v>25.215752934760729</c:v>
                </c:pt>
                <c:pt idx="87">
                  <c:v>15.328866525751003</c:v>
                </c:pt>
                <c:pt idx="88">
                  <c:v>-14.781558552804547</c:v>
                </c:pt>
                <c:pt idx="89">
                  <c:v>-24.188218136069104</c:v>
                </c:pt>
                <c:pt idx="90">
                  <c:v>-24.804283389693019</c:v>
                </c:pt>
                <c:pt idx="91">
                  <c:v>-34.364840371269992</c:v>
                </c:pt>
                <c:pt idx="92">
                  <c:v>-18.024998778093028</c:v>
                </c:pt>
                <c:pt idx="93">
                  <c:v>9.8648629390036771</c:v>
                </c:pt>
                <c:pt idx="94">
                  <c:v>37.516724230158339</c:v>
                </c:pt>
                <c:pt idx="95">
                  <c:v>55.493496683088168</c:v>
                </c:pt>
                <c:pt idx="96">
                  <c:v>25.569703002530783</c:v>
                </c:pt>
                <c:pt idx="97">
                  <c:v>12.584329726549797</c:v>
                </c:pt>
                <c:pt idx="98">
                  <c:v>36.750602403586441</c:v>
                </c:pt>
                <c:pt idx="99">
                  <c:v>40.542084964767952</c:v>
                </c:pt>
                <c:pt idx="100">
                  <c:v>7.4401760299007869</c:v>
                </c:pt>
                <c:pt idx="101">
                  <c:v>9.9095602716287861</c:v>
                </c:pt>
                <c:pt idx="102">
                  <c:v>-1.9911779733755486</c:v>
                </c:pt>
                <c:pt idx="103">
                  <c:v>14.310957485400527</c:v>
                </c:pt>
                <c:pt idx="104">
                  <c:v>17.225348726974211</c:v>
                </c:pt>
                <c:pt idx="105">
                  <c:v>13.114979268466207</c:v>
                </c:pt>
                <c:pt idx="106">
                  <c:v>3.0317581737556534</c:v>
                </c:pt>
                <c:pt idx="107">
                  <c:v>-5.1115441960882277</c:v>
                </c:pt>
                <c:pt idx="108">
                  <c:v>6.9241782050463607E-2</c:v>
                </c:pt>
                <c:pt idx="109">
                  <c:v>6.1608719130272407</c:v>
                </c:pt>
                <c:pt idx="110">
                  <c:v>-7.806407757565037E-2</c:v>
                </c:pt>
                <c:pt idx="111">
                  <c:v>-3.3703824595903624</c:v>
                </c:pt>
                <c:pt idx="112">
                  <c:v>-0.69803592446324725</c:v>
                </c:pt>
                <c:pt idx="113">
                  <c:v>2.162540169901729</c:v>
                </c:pt>
                <c:pt idx="114">
                  <c:v>0.56372662918685434</c:v>
                </c:pt>
                <c:pt idx="115">
                  <c:v>-1.8330933933051388</c:v>
                </c:pt>
                <c:pt idx="116">
                  <c:v>1.2198411509734535</c:v>
                </c:pt>
                <c:pt idx="117">
                  <c:v>3.3669480822868745</c:v>
                </c:pt>
                <c:pt idx="118">
                  <c:v>5.4766380027017458</c:v>
                </c:pt>
                <c:pt idx="119">
                  <c:v>4.0831673968366191</c:v>
                </c:pt>
                <c:pt idx="120">
                  <c:v>-1.1341650791186548</c:v>
                </c:pt>
                <c:pt idx="121">
                  <c:v>0.61674574784294733</c:v>
                </c:pt>
                <c:pt idx="122">
                  <c:v>-0.83026359325536025</c:v>
                </c:pt>
                <c:pt idx="123">
                  <c:v>-5.5245424797130367</c:v>
                </c:pt>
                <c:pt idx="124">
                  <c:v>-6.1061596149215145</c:v>
                </c:pt>
                <c:pt idx="125">
                  <c:v>-0.7155134264962153</c:v>
                </c:pt>
                <c:pt idx="126">
                  <c:v>-0.95646163545051299</c:v>
                </c:pt>
                <c:pt idx="127">
                  <c:v>3.559910127709971</c:v>
                </c:pt>
                <c:pt idx="128">
                  <c:v>15.104083039760397</c:v>
                </c:pt>
                <c:pt idx="129">
                  <c:v>-2.8669365446715305</c:v>
                </c:pt>
                <c:pt idx="130">
                  <c:v>-3.2961392090366473</c:v>
                </c:pt>
                <c:pt idx="131">
                  <c:v>3.8238076081521539</c:v>
                </c:pt>
                <c:pt idx="132">
                  <c:v>1.6444988968802325</c:v>
                </c:pt>
                <c:pt idx="133">
                  <c:v>2.8716965690100182</c:v>
                </c:pt>
                <c:pt idx="134">
                  <c:v>-0.8153013632316618</c:v>
                </c:pt>
                <c:pt idx="135">
                  <c:v>-2.8500170707351442</c:v>
                </c:pt>
                <c:pt idx="136">
                  <c:v>-8.5810465246828524</c:v>
                </c:pt>
                <c:pt idx="137">
                  <c:v>-2.3883685177160405</c:v>
                </c:pt>
                <c:pt idx="138">
                  <c:v>3.1581833023785166</c:v>
                </c:pt>
                <c:pt idx="139">
                  <c:v>-7.6079015002983992</c:v>
                </c:pt>
                <c:pt idx="140">
                  <c:v>-4.350306405345246</c:v>
                </c:pt>
                <c:pt idx="141">
                  <c:v>16.432294255949117</c:v>
                </c:pt>
                <c:pt idx="142">
                  <c:v>10.497043635438052</c:v>
                </c:pt>
                <c:pt idx="143">
                  <c:v>3.378152347898622</c:v>
                </c:pt>
                <c:pt idx="144">
                  <c:v>-3.2531640945786942</c:v>
                </c:pt>
                <c:pt idx="145">
                  <c:v>-10.920045089896316</c:v>
                </c:pt>
                <c:pt idx="146">
                  <c:v>-7.2056528332278447</c:v>
                </c:pt>
                <c:pt idx="147">
                  <c:v>0.87725647603278933</c:v>
                </c:pt>
                <c:pt idx="148">
                  <c:v>1.623207979188025</c:v>
                </c:pt>
                <c:pt idx="149">
                  <c:v>14.72764001207408</c:v>
                </c:pt>
                <c:pt idx="150">
                  <c:v>7.762340288582541</c:v>
                </c:pt>
                <c:pt idx="151">
                  <c:v>-3.7850063386735835</c:v>
                </c:pt>
                <c:pt idx="152">
                  <c:v>-5.7357411335803974</c:v>
                </c:pt>
                <c:pt idx="153">
                  <c:v>-3.3914517745340547</c:v>
                </c:pt>
                <c:pt idx="154">
                  <c:v>-3.4375659685607376</c:v>
                </c:pt>
                <c:pt idx="155">
                  <c:v>-1.1301809937113851</c:v>
                </c:pt>
                <c:pt idx="156">
                  <c:v>-0.31767379469113821</c:v>
                </c:pt>
                <c:pt idx="157">
                  <c:v>-1.7260545779632732</c:v>
                </c:pt>
                <c:pt idx="158">
                  <c:v>-1.9707034437888442</c:v>
                </c:pt>
                <c:pt idx="159">
                  <c:v>1.3302799779714352</c:v>
                </c:pt>
                <c:pt idx="160">
                  <c:v>3.3110402615481487</c:v>
                </c:pt>
                <c:pt idx="161">
                  <c:v>-3.5701800592482833</c:v>
                </c:pt>
                <c:pt idx="162">
                  <c:v>-12.32210951818552</c:v>
                </c:pt>
                <c:pt idx="163">
                  <c:v>-3.0377383072651387</c:v>
                </c:pt>
                <c:pt idx="164">
                  <c:v>4.5996763134463956</c:v>
                </c:pt>
                <c:pt idx="165">
                  <c:v>2.1494492856228904</c:v>
                </c:pt>
                <c:pt idx="166">
                  <c:v>-1.5874002519307318</c:v>
                </c:pt>
                <c:pt idx="167">
                  <c:v>-1.422380760734872</c:v>
                </c:pt>
                <c:pt idx="168">
                  <c:v>1.0779471585033193</c:v>
                </c:pt>
                <c:pt idx="169">
                  <c:v>1.8438922957580286</c:v>
                </c:pt>
                <c:pt idx="170">
                  <c:v>2.2252327129127574</c:v>
                </c:pt>
                <c:pt idx="171">
                  <c:v>-3.315927991666066</c:v>
                </c:pt>
                <c:pt idx="172">
                  <c:v>-15.795797993549252</c:v>
                </c:pt>
                <c:pt idx="173">
                  <c:v>-1.0748717712012472</c:v>
                </c:pt>
                <c:pt idx="174">
                  <c:v>14.196990298613519</c:v>
                </c:pt>
                <c:pt idx="175">
                  <c:v>-9.2710748693084124</c:v>
                </c:pt>
                <c:pt idx="176">
                  <c:v>23.209245272433943</c:v>
                </c:pt>
                <c:pt idx="177">
                  <c:v>6.1041798143755184</c:v>
                </c:pt>
                <c:pt idx="178">
                  <c:v>3.2832670193843407</c:v>
                </c:pt>
                <c:pt idx="179">
                  <c:v>1.2973593198481363</c:v>
                </c:pt>
                <c:pt idx="180">
                  <c:v>-9.8942692749880887</c:v>
                </c:pt>
                <c:pt idx="181">
                  <c:v>-9.3202883799815464</c:v>
                </c:pt>
                <c:pt idx="182">
                  <c:v>-7.8123326428767896</c:v>
                </c:pt>
                <c:pt idx="183">
                  <c:v>-5.3889726150557635</c:v>
                </c:pt>
                <c:pt idx="184">
                  <c:v>8.5822050106724994</c:v>
                </c:pt>
                <c:pt idx="185">
                  <c:v>8.575089592995786</c:v>
                </c:pt>
                <c:pt idx="186">
                  <c:v>-2.8752240339643809</c:v>
                </c:pt>
                <c:pt idx="187">
                  <c:v>-5.9456170648162381</c:v>
                </c:pt>
                <c:pt idx="188">
                  <c:v>2.0281327978469434</c:v>
                </c:pt>
                <c:pt idx="189">
                  <c:v>1.3379646213116589</c:v>
                </c:pt>
                <c:pt idx="190">
                  <c:v>-5.346716764992669</c:v>
                </c:pt>
                <c:pt idx="191">
                  <c:v>-9.4643336758271168</c:v>
                </c:pt>
                <c:pt idx="192">
                  <c:v>0.91622491308058951</c:v>
                </c:pt>
                <c:pt idx="193">
                  <c:v>17.148924749390829</c:v>
                </c:pt>
                <c:pt idx="194">
                  <c:v>10.609490163463526</c:v>
                </c:pt>
                <c:pt idx="195">
                  <c:v>-1.8183727133787142</c:v>
                </c:pt>
                <c:pt idx="196">
                  <c:v>-6.7888368423376271</c:v>
                </c:pt>
                <c:pt idx="197">
                  <c:v>-7.8849554286322858</c:v>
                </c:pt>
                <c:pt idx="198">
                  <c:v>-7.9502567712032217</c:v>
                </c:pt>
                <c:pt idx="199">
                  <c:v>-2.6647851782917171</c:v>
                </c:pt>
                <c:pt idx="200">
                  <c:v>4.5263429334800751</c:v>
                </c:pt>
                <c:pt idx="201">
                  <c:v>8.4036043788275823</c:v>
                </c:pt>
                <c:pt idx="202">
                  <c:v>-0.36880680928594622</c:v>
                </c:pt>
                <c:pt idx="203">
                  <c:v>-9.6555633212280547</c:v>
                </c:pt>
                <c:pt idx="204">
                  <c:v>-1.3590533005012695</c:v>
                </c:pt>
                <c:pt idx="205">
                  <c:v>6.6609045023777025</c:v>
                </c:pt>
                <c:pt idx="206">
                  <c:v>7.318973556482157</c:v>
                </c:pt>
                <c:pt idx="207">
                  <c:v>4.2187873297217759</c:v>
                </c:pt>
                <c:pt idx="208">
                  <c:v>4.6209558083093798</c:v>
                </c:pt>
                <c:pt idx="209">
                  <c:v>3.8645170370596129</c:v>
                </c:pt>
                <c:pt idx="210">
                  <c:v>2.5212628399197112</c:v>
                </c:pt>
                <c:pt idx="211">
                  <c:v>-5.6749932689124885</c:v>
                </c:pt>
                <c:pt idx="212">
                  <c:v>-7.4504936336235499</c:v>
                </c:pt>
                <c:pt idx="213">
                  <c:v>-10.831857340450073</c:v>
                </c:pt>
                <c:pt idx="214">
                  <c:v>-11.020072823762334</c:v>
                </c:pt>
                <c:pt idx="215">
                  <c:v>2.5192232231393321</c:v>
                </c:pt>
                <c:pt idx="216">
                  <c:v>6.1108833429106308</c:v>
                </c:pt>
                <c:pt idx="217">
                  <c:v>-2.5018798073985247</c:v>
                </c:pt>
                <c:pt idx="218">
                  <c:v>-7.6331702731878499</c:v>
                </c:pt>
                <c:pt idx="219">
                  <c:v>-5.1570945214629029</c:v>
                </c:pt>
                <c:pt idx="220">
                  <c:v>-3.641315734432081</c:v>
                </c:pt>
                <c:pt idx="221">
                  <c:v>1.5422706261123043</c:v>
                </c:pt>
                <c:pt idx="222">
                  <c:v>7.4112187927367694</c:v>
                </c:pt>
                <c:pt idx="223">
                  <c:v>4.2860585958783606</c:v>
                </c:pt>
                <c:pt idx="224">
                  <c:v>9.0839350953060921E-2</c:v>
                </c:pt>
                <c:pt idx="225">
                  <c:v>-1.4720046312519726</c:v>
                </c:pt>
                <c:pt idx="226">
                  <c:v>0.58511021215347192</c:v>
                </c:pt>
                <c:pt idx="227">
                  <c:v>6.0407343983697057</c:v>
                </c:pt>
                <c:pt idx="228">
                  <c:v>8.5774929788496674</c:v>
                </c:pt>
                <c:pt idx="229">
                  <c:v>1.0551164449595252</c:v>
                </c:pt>
                <c:pt idx="230">
                  <c:v>-2.402496827849725</c:v>
                </c:pt>
                <c:pt idx="231">
                  <c:v>-2.7001132554320488</c:v>
                </c:pt>
                <c:pt idx="232">
                  <c:v>-2.6708837283077482</c:v>
                </c:pt>
                <c:pt idx="233">
                  <c:v>-0.64914337960517365</c:v>
                </c:pt>
                <c:pt idx="234">
                  <c:v>0.4573248951853699</c:v>
                </c:pt>
                <c:pt idx="235">
                  <c:v>-1.738646295220406</c:v>
                </c:pt>
                <c:pt idx="236">
                  <c:v>-4.6562770532005704</c:v>
                </c:pt>
                <c:pt idx="237">
                  <c:v>-3.2548024216376366</c:v>
                </c:pt>
                <c:pt idx="238">
                  <c:v>0.35814004919340758</c:v>
                </c:pt>
                <c:pt idx="239">
                  <c:v>-1.2937373352138111</c:v>
                </c:pt>
                <c:pt idx="240">
                  <c:v>0.6375280625600368</c:v>
                </c:pt>
                <c:pt idx="241">
                  <c:v>-3.2761342012468004</c:v>
                </c:pt>
                <c:pt idx="242">
                  <c:v>-3.5475341355643084</c:v>
                </c:pt>
                <c:pt idx="243">
                  <c:v>7.4297090220163833</c:v>
                </c:pt>
                <c:pt idx="244">
                  <c:v>9.194239787070094</c:v>
                </c:pt>
                <c:pt idx="245">
                  <c:v>-2.169608391795105</c:v>
                </c:pt>
                <c:pt idx="246">
                  <c:v>-6.843610726779696</c:v>
                </c:pt>
                <c:pt idx="247">
                  <c:v>-3.1944980613063776</c:v>
                </c:pt>
                <c:pt idx="248">
                  <c:v>-2.6467951666071672</c:v>
                </c:pt>
                <c:pt idx="249">
                  <c:v>-2.011570237257406</c:v>
                </c:pt>
                <c:pt idx="250">
                  <c:v>1.4530671338101853</c:v>
                </c:pt>
                <c:pt idx="251">
                  <c:v>0.99907273622538928</c:v>
                </c:pt>
                <c:pt idx="252">
                  <c:v>-3.4467873838185263</c:v>
                </c:pt>
                <c:pt idx="253">
                  <c:v>-4.7082400732538838</c:v>
                </c:pt>
                <c:pt idx="254">
                  <c:v>0.11000266683868265</c:v>
                </c:pt>
                <c:pt idx="255">
                  <c:v>5.3536389375746687</c:v>
                </c:pt>
                <c:pt idx="256">
                  <c:v>1.9029812842284151</c:v>
                </c:pt>
                <c:pt idx="257">
                  <c:v>-6.1285628006070407</c:v>
                </c:pt>
                <c:pt idx="258">
                  <c:v>-3.8702153659267258</c:v>
                </c:pt>
                <c:pt idx="259">
                  <c:v>0.98084493195923106</c:v>
                </c:pt>
                <c:pt idx="260">
                  <c:v>2.5597110753042922</c:v>
                </c:pt>
                <c:pt idx="261">
                  <c:v>3.1932194386896624</c:v>
                </c:pt>
                <c:pt idx="262">
                  <c:v>3.9073122731047083</c:v>
                </c:pt>
                <c:pt idx="263">
                  <c:v>0.97690991112033898</c:v>
                </c:pt>
                <c:pt idx="264">
                  <c:v>1.8486793949888289</c:v>
                </c:pt>
                <c:pt idx="265">
                  <c:v>5.0863364922935812</c:v>
                </c:pt>
                <c:pt idx="266">
                  <c:v>1.0208452500263143</c:v>
                </c:pt>
                <c:pt idx="267">
                  <c:v>-5.7405170169755992</c:v>
                </c:pt>
                <c:pt idx="268">
                  <c:v>-3.8301931334416142</c:v>
                </c:pt>
                <c:pt idx="269">
                  <c:v>6.3264834396876495</c:v>
                </c:pt>
                <c:pt idx="270">
                  <c:v>7.7237577700027717</c:v>
                </c:pt>
                <c:pt idx="271">
                  <c:v>-0.9537859223136993</c:v>
                </c:pt>
                <c:pt idx="272">
                  <c:v>-1.6010489885509287</c:v>
                </c:pt>
                <c:pt idx="273">
                  <c:v>4.7596476064171078</c:v>
                </c:pt>
                <c:pt idx="274">
                  <c:v>4.7086550238296221</c:v>
                </c:pt>
                <c:pt idx="275">
                  <c:v>3.233578873654495</c:v>
                </c:pt>
                <c:pt idx="276">
                  <c:v>-0.76716884080804715</c:v>
                </c:pt>
                <c:pt idx="277">
                  <c:v>-4.5691364263825243</c:v>
                </c:pt>
                <c:pt idx="278">
                  <c:v>-3.2231357817593569</c:v>
                </c:pt>
                <c:pt idx="279">
                  <c:v>-0.62344775401820696</c:v>
                </c:pt>
                <c:pt idx="280">
                  <c:v>-3.0101046610837998</c:v>
                </c:pt>
                <c:pt idx="281">
                  <c:v>-1.8302983440450562</c:v>
                </c:pt>
                <c:pt idx="282">
                  <c:v>2.438231899205511</c:v>
                </c:pt>
                <c:pt idx="283">
                  <c:v>6.4053802201524346E-2</c:v>
                </c:pt>
                <c:pt idx="284">
                  <c:v>1.7013955955538345</c:v>
                </c:pt>
                <c:pt idx="285">
                  <c:v>4.5335259931031011</c:v>
                </c:pt>
                <c:pt idx="286">
                  <c:v>0.27728803490880827</c:v>
                </c:pt>
                <c:pt idx="287">
                  <c:v>-3.634145457228767</c:v>
                </c:pt>
                <c:pt idx="288">
                  <c:v>1.9122379980309827</c:v>
                </c:pt>
                <c:pt idx="289">
                  <c:v>3.0953844659264971</c:v>
                </c:pt>
                <c:pt idx="290">
                  <c:v>-0.40857428495002135</c:v>
                </c:pt>
                <c:pt idx="291">
                  <c:v>4.0194089165627362</c:v>
                </c:pt>
                <c:pt idx="292">
                  <c:v>5.0382759736639224</c:v>
                </c:pt>
                <c:pt idx="293">
                  <c:v>-2.4347453518859221</c:v>
                </c:pt>
                <c:pt idx="294">
                  <c:v>-5.5757722580051459</c:v>
                </c:pt>
                <c:pt idx="295">
                  <c:v>-0.78391949073453748</c:v>
                </c:pt>
                <c:pt idx="296">
                  <c:v>0.19305673488415603</c:v>
                </c:pt>
                <c:pt idx="297">
                  <c:v>-4.3905640514127517</c:v>
                </c:pt>
                <c:pt idx="298">
                  <c:v>-6.8238055761282377</c:v>
                </c:pt>
                <c:pt idx="299">
                  <c:v>-4.4376318664625112</c:v>
                </c:pt>
                <c:pt idx="300">
                  <c:v>-2.4639715028315674</c:v>
                </c:pt>
                <c:pt idx="301">
                  <c:v>-3.4477236823245816</c:v>
                </c:pt>
                <c:pt idx="302">
                  <c:v>-1.6106376775897882</c:v>
                </c:pt>
                <c:pt idx="303">
                  <c:v>3.53182758195083</c:v>
                </c:pt>
                <c:pt idx="304">
                  <c:v>1.681654691109558</c:v>
                </c:pt>
                <c:pt idx="305">
                  <c:v>-2.8269304020641859</c:v>
                </c:pt>
                <c:pt idx="306">
                  <c:v>-2.9708818528545526</c:v>
                </c:pt>
                <c:pt idx="307">
                  <c:v>-5.7074066551398595</c:v>
                </c:pt>
                <c:pt idx="308">
                  <c:v>-3.5275053803819452</c:v>
                </c:pt>
                <c:pt idx="309">
                  <c:v>6.8763848207522962</c:v>
                </c:pt>
                <c:pt idx="310">
                  <c:v>9.7401342027126958</c:v>
                </c:pt>
                <c:pt idx="311">
                  <c:v>3.7845380720287718</c:v>
                </c:pt>
                <c:pt idx="312">
                  <c:v>-0.21954612821882652</c:v>
                </c:pt>
                <c:pt idx="313">
                  <c:v>-1.4919455049919934</c:v>
                </c:pt>
                <c:pt idx="314">
                  <c:v>-6.1718938708711475</c:v>
                </c:pt>
                <c:pt idx="315">
                  <c:v>-7.8259275089502038</c:v>
                </c:pt>
                <c:pt idx="316">
                  <c:v>-4.1286547586802419E-2</c:v>
                </c:pt>
                <c:pt idx="317">
                  <c:v>4.8848491477965386</c:v>
                </c:pt>
                <c:pt idx="318">
                  <c:v>3.4951197902190057</c:v>
                </c:pt>
                <c:pt idx="319">
                  <c:v>2.9642954755046755</c:v>
                </c:pt>
                <c:pt idx="320">
                  <c:v>-0.61928976206498298</c:v>
                </c:pt>
                <c:pt idx="321">
                  <c:v>-4.9122239634196738</c:v>
                </c:pt>
                <c:pt idx="322">
                  <c:v>1.8116387141050017E-3</c:v>
                </c:pt>
                <c:pt idx="323">
                  <c:v>5.4689701290639485</c:v>
                </c:pt>
                <c:pt idx="324">
                  <c:v>7.5034904321080189</c:v>
                </c:pt>
                <c:pt idx="325">
                  <c:v>5.4560943146064851</c:v>
                </c:pt>
                <c:pt idx="326">
                  <c:v>3.7045452790503988</c:v>
                </c:pt>
                <c:pt idx="327">
                  <c:v>3.1930635495616162</c:v>
                </c:pt>
                <c:pt idx="328">
                  <c:v>-0.36097773578673792</c:v>
                </c:pt>
                <c:pt idx="329">
                  <c:v>-0.81081345055953957</c:v>
                </c:pt>
                <c:pt idx="330">
                  <c:v>2.2539344330971391</c:v>
                </c:pt>
              </c:numCache>
            </c:numRef>
          </c:yVal>
          <c:smooth val="1"/>
          <c:extLst>
            <c:ext xmlns:c16="http://schemas.microsoft.com/office/drawing/2014/chart" uri="{C3380CC4-5D6E-409C-BE32-E72D297353CC}">
              <c16:uniqueId val="{00000001-4B41-47EC-BFC6-AB6C9AD8F8AF}"/>
            </c:ext>
          </c:extLst>
        </c:ser>
        <c:ser>
          <c:idx val="2"/>
          <c:order val="2"/>
          <c:tx>
            <c:v>3.2</c:v>
          </c:tx>
          <c:spPr>
            <a:ln w="19050" cap="rnd">
              <a:solidFill>
                <a:schemeClr val="accent3"/>
              </a:solidFill>
              <a:round/>
            </a:ln>
            <a:effectLst/>
          </c:spPr>
          <c:marker>
            <c:symbol val="none"/>
          </c:marker>
          <c:xVal>
            <c:strRef>
              <c:f>'LC3.2'!$D:$D</c:f>
              <c:strCache>
                <c:ptCount val="459"/>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3.9316979505933052</c:v>
                </c:pt>
                <c:pt idx="2">
                  <c:v>11.596203665950569</c:v>
                </c:pt>
                <c:pt idx="3">
                  <c:v>1.4308881063555168</c:v>
                </c:pt>
                <c:pt idx="4">
                  <c:v>-7.4447619707030093</c:v>
                </c:pt>
                <c:pt idx="5">
                  <c:v>-10.455631109242113</c:v>
                </c:pt>
                <c:pt idx="6">
                  <c:v>-8.1192372836289977</c:v>
                </c:pt>
                <c:pt idx="7">
                  <c:v>-4.2809918631323081</c:v>
                </c:pt>
                <c:pt idx="8">
                  <c:v>-4.4050783433508371</c:v>
                </c:pt>
                <c:pt idx="9">
                  <c:v>-7.9638683329317193</c:v>
                </c:pt>
                <c:pt idx="10">
                  <c:v>-11.444331391545845</c:v>
                </c:pt>
                <c:pt idx="11">
                  <c:v>-13.955941015884431</c:v>
                </c:pt>
                <c:pt idx="12">
                  <c:v>-8.2021598390820412</c:v>
                </c:pt>
                <c:pt idx="13">
                  <c:v>-4.0754063910065703</c:v>
                </c:pt>
                <c:pt idx="14">
                  <c:v>-5.9958493987661123</c:v>
                </c:pt>
                <c:pt idx="15">
                  <c:v>-3.9066537771112664</c:v>
                </c:pt>
                <c:pt idx="16">
                  <c:v>0.18232351392892565</c:v>
                </c:pt>
                <c:pt idx="17">
                  <c:v>3.7336537840025605</c:v>
                </c:pt>
                <c:pt idx="18">
                  <c:v>5.8170521802490445</c:v>
                </c:pt>
                <c:pt idx="19">
                  <c:v>0.58954504352437853</c:v>
                </c:pt>
                <c:pt idx="20">
                  <c:v>-11.813620902685734</c:v>
                </c:pt>
                <c:pt idx="21">
                  <c:v>-22.55023924490434</c:v>
                </c:pt>
                <c:pt idx="22">
                  <c:v>-21.709008445130088</c:v>
                </c:pt>
                <c:pt idx="23">
                  <c:v>14.054645896293678</c:v>
                </c:pt>
                <c:pt idx="24">
                  <c:v>37.419430250557724</c:v>
                </c:pt>
                <c:pt idx="25">
                  <c:v>17.945814845829172</c:v>
                </c:pt>
                <c:pt idx="26">
                  <c:v>5.7165539323465824</c:v>
                </c:pt>
                <c:pt idx="27">
                  <c:v>7.9702355230350825</c:v>
                </c:pt>
                <c:pt idx="28">
                  <c:v>6.0179870747385058</c:v>
                </c:pt>
                <c:pt idx="29">
                  <c:v>-3.4685325143768511</c:v>
                </c:pt>
                <c:pt idx="30">
                  <c:v>1.0269878741443916</c:v>
                </c:pt>
                <c:pt idx="31">
                  <c:v>14.622699206486656</c:v>
                </c:pt>
                <c:pt idx="32">
                  <c:v>1.5903261468952814</c:v>
                </c:pt>
                <c:pt idx="33">
                  <c:v>-8.6997108487865251</c:v>
                </c:pt>
                <c:pt idx="34">
                  <c:v>-4.9169559312512385</c:v>
                </c:pt>
                <c:pt idx="35">
                  <c:v>-17.836668186987357</c:v>
                </c:pt>
                <c:pt idx="36">
                  <c:v>7.8121725519462411</c:v>
                </c:pt>
                <c:pt idx="37">
                  <c:v>21.495503567704358</c:v>
                </c:pt>
                <c:pt idx="38">
                  <c:v>16.312704152792087</c:v>
                </c:pt>
                <c:pt idx="39">
                  <c:v>4.2318869989985499</c:v>
                </c:pt>
                <c:pt idx="40">
                  <c:v>-2.5582142579828018</c:v>
                </c:pt>
                <c:pt idx="41">
                  <c:v>-3.5318677540691703</c:v>
                </c:pt>
                <c:pt idx="42">
                  <c:v>9.3463655187428465</c:v>
                </c:pt>
                <c:pt idx="43">
                  <c:v>3.7544306551347004</c:v>
                </c:pt>
                <c:pt idx="44">
                  <c:v>-10.598348500644869</c:v>
                </c:pt>
                <c:pt idx="45">
                  <c:v>-9.2338482809917366</c:v>
                </c:pt>
                <c:pt idx="46">
                  <c:v>10.958688412558008</c:v>
                </c:pt>
                <c:pt idx="47">
                  <c:v>23.905052873337688</c:v>
                </c:pt>
                <c:pt idx="48">
                  <c:v>15.701793672538061</c:v>
                </c:pt>
                <c:pt idx="49">
                  <c:v>0.16395994487183918</c:v>
                </c:pt>
                <c:pt idx="50">
                  <c:v>-7.9195708335995185</c:v>
                </c:pt>
                <c:pt idx="51">
                  <c:v>-4.3037453723675441</c:v>
                </c:pt>
                <c:pt idx="52">
                  <c:v>4.6690049455746729</c:v>
                </c:pt>
                <c:pt idx="53">
                  <c:v>4.084490493479751</c:v>
                </c:pt>
                <c:pt idx="54">
                  <c:v>0.55546526020829601</c:v>
                </c:pt>
                <c:pt idx="55">
                  <c:v>-2.7519295912666526</c:v>
                </c:pt>
                <c:pt idx="56">
                  <c:v>-15.383696852334456</c:v>
                </c:pt>
                <c:pt idx="57">
                  <c:v>-14.20829215699613</c:v>
                </c:pt>
                <c:pt idx="58">
                  <c:v>11.189910012080025</c:v>
                </c:pt>
                <c:pt idx="59">
                  <c:v>31.945132382828817</c:v>
                </c:pt>
                <c:pt idx="60">
                  <c:v>29.107577678937169</c:v>
                </c:pt>
                <c:pt idx="61">
                  <c:v>11.171740007221825</c:v>
                </c:pt>
                <c:pt idx="62">
                  <c:v>-0.5365256227671007</c:v>
                </c:pt>
                <c:pt idx="63">
                  <c:v>0.19272871957824123</c:v>
                </c:pt>
                <c:pt idx="64">
                  <c:v>-1.5173089602266703</c:v>
                </c:pt>
                <c:pt idx="65">
                  <c:v>-3.4345987948445673</c:v>
                </c:pt>
                <c:pt idx="66">
                  <c:v>-5.5640948327703832</c:v>
                </c:pt>
                <c:pt idx="67">
                  <c:v>-9.2108194707439672</c:v>
                </c:pt>
                <c:pt idx="68">
                  <c:v>-2.7964073730665593</c:v>
                </c:pt>
                <c:pt idx="69">
                  <c:v>6.6723585164583206</c:v>
                </c:pt>
                <c:pt idx="70">
                  <c:v>6.9296560095401603</c:v>
                </c:pt>
                <c:pt idx="71">
                  <c:v>4.0723222368626137</c:v>
                </c:pt>
                <c:pt idx="72">
                  <c:v>3.0312936370778698</c:v>
                </c:pt>
                <c:pt idx="73">
                  <c:v>2.8477353126081311</c:v>
                </c:pt>
                <c:pt idx="74">
                  <c:v>6.6456085886702789</c:v>
                </c:pt>
                <c:pt idx="75">
                  <c:v>12.069806697980468</c:v>
                </c:pt>
                <c:pt idx="76">
                  <c:v>7.7397523050051973</c:v>
                </c:pt>
                <c:pt idx="77">
                  <c:v>10.651690103485526</c:v>
                </c:pt>
                <c:pt idx="78">
                  <c:v>2.6527169993389892</c:v>
                </c:pt>
                <c:pt idx="79">
                  <c:v>-1.0535946276183898</c:v>
                </c:pt>
                <c:pt idx="80">
                  <c:v>-0.68508928803570091</c:v>
                </c:pt>
                <c:pt idx="81">
                  <c:v>-3.4399157499282884</c:v>
                </c:pt>
                <c:pt idx="82">
                  <c:v>0.74071290990894023</c:v>
                </c:pt>
                <c:pt idx="83">
                  <c:v>6.3972490706751897</c:v>
                </c:pt>
                <c:pt idx="84">
                  <c:v>5.981677999104722</c:v>
                </c:pt>
                <c:pt idx="85">
                  <c:v>3.9941904918859334</c:v>
                </c:pt>
                <c:pt idx="86">
                  <c:v>3.3363962678077144</c:v>
                </c:pt>
                <c:pt idx="87">
                  <c:v>1.562082242257131</c:v>
                </c:pt>
                <c:pt idx="88">
                  <c:v>-0.18382560243506915</c:v>
                </c:pt>
                <c:pt idx="89">
                  <c:v>1.5310842906088764</c:v>
                </c:pt>
                <c:pt idx="90">
                  <c:v>1.0892713513891568</c:v>
                </c:pt>
                <c:pt idx="91">
                  <c:v>-3.390759299611271</c:v>
                </c:pt>
                <c:pt idx="92">
                  <c:v>-6.441025812889829</c:v>
                </c:pt>
                <c:pt idx="93">
                  <c:v>-5.3842923690083904</c:v>
                </c:pt>
                <c:pt idx="94">
                  <c:v>-1.7716774832755933</c:v>
                </c:pt>
                <c:pt idx="95">
                  <c:v>-1.8505162070375936</c:v>
                </c:pt>
                <c:pt idx="96">
                  <c:v>-0.1697554869832576</c:v>
                </c:pt>
                <c:pt idx="97">
                  <c:v>5.840867077140369</c:v>
                </c:pt>
                <c:pt idx="98">
                  <c:v>6.149682238644397</c:v>
                </c:pt>
                <c:pt idx="99">
                  <c:v>3.8648506212607785</c:v>
                </c:pt>
                <c:pt idx="100">
                  <c:v>-1.2947027768433625</c:v>
                </c:pt>
                <c:pt idx="101">
                  <c:v>-4.9183510438731002</c:v>
                </c:pt>
                <c:pt idx="102">
                  <c:v>-0.88107993044641031</c:v>
                </c:pt>
                <c:pt idx="103">
                  <c:v>-0.68465552907579097</c:v>
                </c:pt>
                <c:pt idx="104">
                  <c:v>-6.3013942195585217</c:v>
                </c:pt>
                <c:pt idx="105">
                  <c:v>2.9271082341452752</c:v>
                </c:pt>
                <c:pt idx="106">
                  <c:v>19.234979434279371</c:v>
                </c:pt>
                <c:pt idx="107">
                  <c:v>15.551789908830823</c:v>
                </c:pt>
                <c:pt idx="108">
                  <c:v>9.222821859493969</c:v>
                </c:pt>
                <c:pt idx="109">
                  <c:v>10.153200625980947</c:v>
                </c:pt>
                <c:pt idx="110">
                  <c:v>11.339723083057974</c:v>
                </c:pt>
                <c:pt idx="111">
                  <c:v>1.6573503300757966</c:v>
                </c:pt>
                <c:pt idx="112">
                  <c:v>-2.676352424496824</c:v>
                </c:pt>
                <c:pt idx="113">
                  <c:v>0.86100994547593834</c:v>
                </c:pt>
                <c:pt idx="114">
                  <c:v>-1.6015984204113352</c:v>
                </c:pt>
                <c:pt idx="115">
                  <c:v>-0.72596225581819407</c:v>
                </c:pt>
                <c:pt idx="116">
                  <c:v>3.3284166544067078</c:v>
                </c:pt>
                <c:pt idx="117">
                  <c:v>3.3768626245592723</c:v>
                </c:pt>
                <c:pt idx="118">
                  <c:v>1.2884544826580582</c:v>
                </c:pt>
                <c:pt idx="119">
                  <c:v>-1.5335687297648048</c:v>
                </c:pt>
                <c:pt idx="120">
                  <c:v>-5.6013697467757684</c:v>
                </c:pt>
                <c:pt idx="121">
                  <c:v>-6.7481995820504581</c:v>
                </c:pt>
                <c:pt idx="122">
                  <c:v>-1.7060653747616241</c:v>
                </c:pt>
                <c:pt idx="123">
                  <c:v>-0.55273888912992741</c:v>
                </c:pt>
                <c:pt idx="124">
                  <c:v>-2.0761878367787086</c:v>
                </c:pt>
                <c:pt idx="125">
                  <c:v>-4.2452157948774989</c:v>
                </c:pt>
                <c:pt idx="126">
                  <c:v>-3.2057123596786985</c:v>
                </c:pt>
                <c:pt idx="127">
                  <c:v>9.5116399048786811</c:v>
                </c:pt>
                <c:pt idx="128">
                  <c:v>5.8081128601639813</c:v>
                </c:pt>
                <c:pt idx="129">
                  <c:v>0.52231942954796162</c:v>
                </c:pt>
                <c:pt idx="130">
                  <c:v>-4.3577552323954896</c:v>
                </c:pt>
                <c:pt idx="131">
                  <c:v>-2.1198781799102226</c:v>
                </c:pt>
                <c:pt idx="132">
                  <c:v>-2.1232698910963244</c:v>
                </c:pt>
                <c:pt idx="133">
                  <c:v>-2.2353855860030021</c:v>
                </c:pt>
                <c:pt idx="134">
                  <c:v>-2.0924908607761568</c:v>
                </c:pt>
                <c:pt idx="135">
                  <c:v>-0.56992019695060536</c:v>
                </c:pt>
                <c:pt idx="136">
                  <c:v>2.996440381509665</c:v>
                </c:pt>
                <c:pt idx="137">
                  <c:v>6.53858160579653</c:v>
                </c:pt>
                <c:pt idx="138">
                  <c:v>11.328499882980008</c:v>
                </c:pt>
                <c:pt idx="139">
                  <c:v>5.6537589588585186</c:v>
                </c:pt>
                <c:pt idx="140">
                  <c:v>-7.7215504056811568</c:v>
                </c:pt>
                <c:pt idx="141">
                  <c:v>-6.5554665761000788</c:v>
                </c:pt>
                <c:pt idx="142">
                  <c:v>3.8583160252126891</c:v>
                </c:pt>
                <c:pt idx="143">
                  <c:v>1.9150498056078833</c:v>
                </c:pt>
                <c:pt idx="144">
                  <c:v>-8.056170197633481</c:v>
                </c:pt>
                <c:pt idx="145">
                  <c:v>-3.5115671980868299</c:v>
                </c:pt>
                <c:pt idx="146">
                  <c:v>7.7438360837269462</c:v>
                </c:pt>
                <c:pt idx="147">
                  <c:v>6.4654896506728488</c:v>
                </c:pt>
                <c:pt idx="148">
                  <c:v>2.8641669682989708</c:v>
                </c:pt>
                <c:pt idx="149">
                  <c:v>1.2138207021197249</c:v>
                </c:pt>
                <c:pt idx="150">
                  <c:v>1.0375421769433923</c:v>
                </c:pt>
                <c:pt idx="151">
                  <c:v>-0.60782218956014811</c:v>
                </c:pt>
                <c:pt idx="152">
                  <c:v>-2.529296960798125</c:v>
                </c:pt>
                <c:pt idx="153">
                  <c:v>-0.92896371965484814</c:v>
                </c:pt>
                <c:pt idx="154">
                  <c:v>1.0605193141370126</c:v>
                </c:pt>
                <c:pt idx="155">
                  <c:v>1.0487520958877417</c:v>
                </c:pt>
                <c:pt idx="156">
                  <c:v>1.6250911551050771</c:v>
                </c:pt>
                <c:pt idx="157">
                  <c:v>2.5389102896708282</c:v>
                </c:pt>
                <c:pt idx="158">
                  <c:v>0.23534109612984289</c:v>
                </c:pt>
                <c:pt idx="159">
                  <c:v>-0.97883261703792301</c:v>
                </c:pt>
                <c:pt idx="160">
                  <c:v>1.3719016496092873</c:v>
                </c:pt>
                <c:pt idx="161">
                  <c:v>0.25188586109627403</c:v>
                </c:pt>
                <c:pt idx="162">
                  <c:v>-1.5147537555524864</c:v>
                </c:pt>
                <c:pt idx="163">
                  <c:v>3.3607449147683006</c:v>
                </c:pt>
                <c:pt idx="164">
                  <c:v>3.3646619711481827</c:v>
                </c:pt>
                <c:pt idx="165">
                  <c:v>-0.44256246948213468</c:v>
                </c:pt>
                <c:pt idx="166">
                  <c:v>-1.4623955781540885</c:v>
                </c:pt>
                <c:pt idx="167">
                  <c:v>3.3743693296822898E-2</c:v>
                </c:pt>
                <c:pt idx="168">
                  <c:v>1.1953863795969628</c:v>
                </c:pt>
                <c:pt idx="169">
                  <c:v>2.1022817490967656</c:v>
                </c:pt>
                <c:pt idx="170">
                  <c:v>0.59509829044320794</c:v>
                </c:pt>
                <c:pt idx="171">
                  <c:v>-2.7006325267345832</c:v>
                </c:pt>
                <c:pt idx="172">
                  <c:v>-2.0024617808221539</c:v>
                </c:pt>
                <c:pt idx="173">
                  <c:v>1.7234836487116691</c:v>
                </c:pt>
                <c:pt idx="174">
                  <c:v>0.82440377484963845</c:v>
                </c:pt>
                <c:pt idx="175">
                  <c:v>0.13419281547215794</c:v>
                </c:pt>
                <c:pt idx="176">
                  <c:v>-0.84630240865022655</c:v>
                </c:pt>
                <c:pt idx="177">
                  <c:v>-0.59601665284106531</c:v>
                </c:pt>
                <c:pt idx="178">
                  <c:v>2.3259374318844879</c:v>
                </c:pt>
                <c:pt idx="179">
                  <c:v>1.8419457479743293</c:v>
                </c:pt>
                <c:pt idx="180">
                  <c:v>1.2867997881682562</c:v>
                </c:pt>
                <c:pt idx="181">
                  <c:v>1.2767860760463721</c:v>
                </c:pt>
                <c:pt idx="182">
                  <c:v>0.60238195053525445</c:v>
                </c:pt>
                <c:pt idx="183">
                  <c:v>1.5811585676100295</c:v>
                </c:pt>
                <c:pt idx="184">
                  <c:v>1.238620058784536</c:v>
                </c:pt>
                <c:pt idx="185">
                  <c:v>-0.21380044448096408</c:v>
                </c:pt>
                <c:pt idx="186">
                  <c:v>-3.552024955822958</c:v>
                </c:pt>
                <c:pt idx="187">
                  <c:v>-6.8159404845880234E-2</c:v>
                </c:pt>
                <c:pt idx="188">
                  <c:v>5.4706454149754125</c:v>
                </c:pt>
                <c:pt idx="189">
                  <c:v>1.98732648950367</c:v>
                </c:pt>
                <c:pt idx="190">
                  <c:v>-0.4866471424825467</c:v>
                </c:pt>
                <c:pt idx="191">
                  <c:v>-1.6092354457183977</c:v>
                </c:pt>
                <c:pt idx="192">
                  <c:v>-1.9726031025360351</c:v>
                </c:pt>
                <c:pt idx="193">
                  <c:v>-1.1640733773803924</c:v>
                </c:pt>
                <c:pt idx="194">
                  <c:v>-0.12128184983728302</c:v>
                </c:pt>
                <c:pt idx="195">
                  <c:v>2.5030375167956476</c:v>
                </c:pt>
                <c:pt idx="196">
                  <c:v>1.4608283340669985</c:v>
                </c:pt>
                <c:pt idx="197">
                  <c:v>2.0780977073085793</c:v>
                </c:pt>
                <c:pt idx="198">
                  <c:v>1.8380435339449008</c:v>
                </c:pt>
                <c:pt idx="199">
                  <c:v>-1.7853468147107845</c:v>
                </c:pt>
                <c:pt idx="200">
                  <c:v>-2.7214157165000357</c:v>
                </c:pt>
                <c:pt idx="201">
                  <c:v>5.8192407471649096E-2</c:v>
                </c:pt>
                <c:pt idx="202">
                  <c:v>3.2670918695781395</c:v>
                </c:pt>
                <c:pt idx="203">
                  <c:v>-2.550567546048859</c:v>
                </c:pt>
                <c:pt idx="204">
                  <c:v>-4.8886477624618108</c:v>
                </c:pt>
                <c:pt idx="205">
                  <c:v>-3.9136591771706009</c:v>
                </c:pt>
                <c:pt idx="206">
                  <c:v>4.1943885734596602</c:v>
                </c:pt>
                <c:pt idx="207">
                  <c:v>3.8685461515562602</c:v>
                </c:pt>
                <c:pt idx="208">
                  <c:v>-2.6857574695065218</c:v>
                </c:pt>
                <c:pt idx="209">
                  <c:v>-1.807849225030516</c:v>
                </c:pt>
                <c:pt idx="210">
                  <c:v>0.53223442479591931</c:v>
                </c:pt>
                <c:pt idx="211">
                  <c:v>-2.3434847130707261</c:v>
                </c:pt>
                <c:pt idx="212">
                  <c:v>-0.62618232562105081</c:v>
                </c:pt>
                <c:pt idx="213">
                  <c:v>1.0422750925032662</c:v>
                </c:pt>
                <c:pt idx="214">
                  <c:v>2.8673915058206001</c:v>
                </c:pt>
                <c:pt idx="215">
                  <c:v>2.5696310779793112</c:v>
                </c:pt>
                <c:pt idx="216">
                  <c:v>-0.9957667580288927</c:v>
                </c:pt>
                <c:pt idx="217">
                  <c:v>0.64618373611172242</c:v>
                </c:pt>
                <c:pt idx="218">
                  <c:v>2.3010640444163388</c:v>
                </c:pt>
                <c:pt idx="219">
                  <c:v>0.58878772110998212</c:v>
                </c:pt>
                <c:pt idx="220">
                  <c:v>-0.63318892334759169</c:v>
                </c:pt>
                <c:pt idx="221">
                  <c:v>-5.9644831912640432</c:v>
                </c:pt>
                <c:pt idx="222">
                  <c:v>-5.9212979310930152</c:v>
                </c:pt>
                <c:pt idx="223">
                  <c:v>-2.6862479294317225</c:v>
                </c:pt>
                <c:pt idx="224">
                  <c:v>-1.4052802191474338</c:v>
                </c:pt>
                <c:pt idx="225">
                  <c:v>-2.3991414732532998</c:v>
                </c:pt>
                <c:pt idx="226">
                  <c:v>-3.3391229960855568</c:v>
                </c:pt>
                <c:pt idx="227">
                  <c:v>-2.2741536999943737</c:v>
                </c:pt>
                <c:pt idx="228">
                  <c:v>4.5311031925847329</c:v>
                </c:pt>
                <c:pt idx="229">
                  <c:v>8.431432191815464</c:v>
                </c:pt>
                <c:pt idx="230">
                  <c:v>4.8895338479522046</c:v>
                </c:pt>
                <c:pt idx="231">
                  <c:v>2.3334315416744911</c:v>
                </c:pt>
                <c:pt idx="232">
                  <c:v>1.2600949685581972</c:v>
                </c:pt>
                <c:pt idx="233">
                  <c:v>1.4828073544932594</c:v>
                </c:pt>
                <c:pt idx="234">
                  <c:v>-5.4386293737104605</c:v>
                </c:pt>
                <c:pt idx="235">
                  <c:v>-7.9250354562097458</c:v>
                </c:pt>
                <c:pt idx="236">
                  <c:v>-5.5193838205048742</c:v>
                </c:pt>
                <c:pt idx="237">
                  <c:v>-2.4519421185763042</c:v>
                </c:pt>
                <c:pt idx="238">
                  <c:v>6.5386039648563914</c:v>
                </c:pt>
                <c:pt idx="239">
                  <c:v>5.6221736849411013</c:v>
                </c:pt>
                <c:pt idx="240">
                  <c:v>-0.52256239146871508</c:v>
                </c:pt>
                <c:pt idx="241">
                  <c:v>2.1583824789251729</c:v>
                </c:pt>
                <c:pt idx="242">
                  <c:v>6.050587668888447</c:v>
                </c:pt>
                <c:pt idx="243">
                  <c:v>2.6950101322785205</c:v>
                </c:pt>
                <c:pt idx="244">
                  <c:v>-2.6542445178337237</c:v>
                </c:pt>
                <c:pt idx="245">
                  <c:v>-4.5154035190150053</c:v>
                </c:pt>
                <c:pt idx="246">
                  <c:v>-5.2406877596035217</c:v>
                </c:pt>
                <c:pt idx="247">
                  <c:v>-3.2100696087663154</c:v>
                </c:pt>
                <c:pt idx="248">
                  <c:v>3.3312925559158</c:v>
                </c:pt>
                <c:pt idx="249">
                  <c:v>4.8398381918358755</c:v>
                </c:pt>
                <c:pt idx="250">
                  <c:v>3.4228500532657127</c:v>
                </c:pt>
                <c:pt idx="251">
                  <c:v>-2.8701683103094311</c:v>
                </c:pt>
                <c:pt idx="252">
                  <c:v>1.6546520441883084</c:v>
                </c:pt>
                <c:pt idx="253">
                  <c:v>-1.2234880650981494</c:v>
                </c:pt>
                <c:pt idx="254">
                  <c:v>-0.45615422826105889</c:v>
                </c:pt>
                <c:pt idx="255">
                  <c:v>1.5839811253032696</c:v>
                </c:pt>
                <c:pt idx="256">
                  <c:v>1.9272781026900097</c:v>
                </c:pt>
                <c:pt idx="257">
                  <c:v>0.62903865626429434</c:v>
                </c:pt>
                <c:pt idx="258">
                  <c:v>-2.0048572252626995</c:v>
                </c:pt>
                <c:pt idx="259">
                  <c:v>-5.4119405803137131</c:v>
                </c:pt>
                <c:pt idx="260">
                  <c:v>-5.3973497073789529</c:v>
                </c:pt>
                <c:pt idx="261">
                  <c:v>-3.0724142501587965</c:v>
                </c:pt>
                <c:pt idx="262">
                  <c:v>0.97603711466152487</c:v>
                </c:pt>
                <c:pt idx="263">
                  <c:v>4.6626805431492571</c:v>
                </c:pt>
                <c:pt idx="264">
                  <c:v>4.1087536699889906</c:v>
                </c:pt>
                <c:pt idx="265">
                  <c:v>2.5539829326858632</c:v>
                </c:pt>
                <c:pt idx="266">
                  <c:v>-0.21324013660835886</c:v>
                </c:pt>
                <c:pt idx="267">
                  <c:v>-1.1036159555338714</c:v>
                </c:pt>
                <c:pt idx="268">
                  <c:v>1.4838039089754325</c:v>
                </c:pt>
                <c:pt idx="269">
                  <c:v>-3.0867191204986426</c:v>
                </c:pt>
                <c:pt idx="270">
                  <c:v>-2.4188992017953974</c:v>
                </c:pt>
                <c:pt idx="271">
                  <c:v>-3.7947065788753367</c:v>
                </c:pt>
                <c:pt idx="272">
                  <c:v>-1.1179144173022237</c:v>
                </c:pt>
                <c:pt idx="273">
                  <c:v>0.90801329784234142</c:v>
                </c:pt>
                <c:pt idx="274">
                  <c:v>-7.6199610318851668E-2</c:v>
                </c:pt>
                <c:pt idx="275">
                  <c:v>0.78649226320271604</c:v>
                </c:pt>
                <c:pt idx="276">
                  <c:v>2.4844964029807524</c:v>
                </c:pt>
                <c:pt idx="277">
                  <c:v>4.0162827426652896</c:v>
                </c:pt>
                <c:pt idx="278">
                  <c:v>5.3917609329999596</c:v>
                </c:pt>
                <c:pt idx="279">
                  <c:v>4.4260478576910112</c:v>
                </c:pt>
                <c:pt idx="280">
                  <c:v>2.709582035473014</c:v>
                </c:pt>
                <c:pt idx="281">
                  <c:v>0.54007096086153572</c:v>
                </c:pt>
                <c:pt idx="282">
                  <c:v>-4.1714810649122391</c:v>
                </c:pt>
                <c:pt idx="283">
                  <c:v>-7.9201281197954732</c:v>
                </c:pt>
                <c:pt idx="284">
                  <c:v>-0.42942130636754172</c:v>
                </c:pt>
                <c:pt idx="285">
                  <c:v>10.319678796424515</c:v>
                </c:pt>
                <c:pt idx="286">
                  <c:v>7.6935514233714057</c:v>
                </c:pt>
                <c:pt idx="287">
                  <c:v>5.3942202395268177</c:v>
                </c:pt>
                <c:pt idx="288">
                  <c:v>0.58446476690758509</c:v>
                </c:pt>
                <c:pt idx="289">
                  <c:v>-6.0657172266035753</c:v>
                </c:pt>
                <c:pt idx="290">
                  <c:v>-10.250416189093386</c:v>
                </c:pt>
                <c:pt idx="291">
                  <c:v>-7.6260610496634111</c:v>
                </c:pt>
                <c:pt idx="292">
                  <c:v>-3.3371856599613547</c:v>
                </c:pt>
                <c:pt idx="293">
                  <c:v>1.1481619032058676</c:v>
                </c:pt>
                <c:pt idx="294">
                  <c:v>1.6901578435272286</c:v>
                </c:pt>
                <c:pt idx="295">
                  <c:v>2.8294126252414271</c:v>
                </c:pt>
                <c:pt idx="296">
                  <c:v>3.1709977291147022</c:v>
                </c:pt>
                <c:pt idx="297">
                  <c:v>-2.3663838638778523</c:v>
                </c:pt>
                <c:pt idx="298">
                  <c:v>-8.4551097765080794</c:v>
                </c:pt>
                <c:pt idx="299">
                  <c:v>-7.2464460900733147</c:v>
                </c:pt>
                <c:pt idx="300">
                  <c:v>-14.958681282987545</c:v>
                </c:pt>
                <c:pt idx="301">
                  <c:v>-10.704959852754735</c:v>
                </c:pt>
                <c:pt idx="302">
                  <c:v>9.4923004161243725</c:v>
                </c:pt>
                <c:pt idx="303">
                  <c:v>14.210009481117092</c:v>
                </c:pt>
                <c:pt idx="304">
                  <c:v>12.554388247232678</c:v>
                </c:pt>
                <c:pt idx="305">
                  <c:v>4.0290477192432794</c:v>
                </c:pt>
                <c:pt idx="306">
                  <c:v>1.9031382790987008</c:v>
                </c:pt>
                <c:pt idx="307">
                  <c:v>0.54387231349922749</c:v>
                </c:pt>
                <c:pt idx="308">
                  <c:v>-3.0616208062558403</c:v>
                </c:pt>
                <c:pt idx="309">
                  <c:v>-4.0211102510812262</c:v>
                </c:pt>
                <c:pt idx="310">
                  <c:v>-0.60909587552391287</c:v>
                </c:pt>
                <c:pt idx="311">
                  <c:v>1.070400282933367</c:v>
                </c:pt>
                <c:pt idx="312">
                  <c:v>0.54663196294810079</c:v>
                </c:pt>
                <c:pt idx="313">
                  <c:v>0.86358405538361593</c:v>
                </c:pt>
                <c:pt idx="314">
                  <c:v>-0.57334729232139314</c:v>
                </c:pt>
                <c:pt idx="315">
                  <c:v>-2.0664840995124436</c:v>
                </c:pt>
                <c:pt idx="316">
                  <c:v>-7.9858051194781243</c:v>
                </c:pt>
                <c:pt idx="317">
                  <c:v>-11.45753141414529</c:v>
                </c:pt>
                <c:pt idx="318">
                  <c:v>-3.6560764686313512</c:v>
                </c:pt>
                <c:pt idx="319">
                  <c:v>-6.1361973952510986</c:v>
                </c:pt>
                <c:pt idx="320">
                  <c:v>2.3128389582578959</c:v>
                </c:pt>
                <c:pt idx="321">
                  <c:v>5.9776938130369022</c:v>
                </c:pt>
                <c:pt idx="322">
                  <c:v>1.0055759426906297</c:v>
                </c:pt>
                <c:pt idx="323">
                  <c:v>1.0075193100794047</c:v>
                </c:pt>
                <c:pt idx="324">
                  <c:v>5.0435833363303511</c:v>
                </c:pt>
                <c:pt idx="325">
                  <c:v>5.6105633574985188</c:v>
                </c:pt>
                <c:pt idx="326">
                  <c:v>4.205167469591844</c:v>
                </c:pt>
                <c:pt idx="327">
                  <c:v>1.2391274079919787</c:v>
                </c:pt>
                <c:pt idx="328">
                  <c:v>-2.7994104747504451</c:v>
                </c:pt>
                <c:pt idx="329">
                  <c:v>-4.7621005079774781</c:v>
                </c:pt>
                <c:pt idx="330">
                  <c:v>-3.9293539195219784</c:v>
                </c:pt>
                <c:pt idx="331">
                  <c:v>0.20368505592479211</c:v>
                </c:pt>
                <c:pt idx="332">
                  <c:v>5.3512934266499048</c:v>
                </c:pt>
                <c:pt idx="333">
                  <c:v>-3.9661955134281976</c:v>
                </c:pt>
                <c:pt idx="334">
                  <c:v>-3.9874481740073113</c:v>
                </c:pt>
                <c:pt idx="335">
                  <c:v>7.6704437773541274</c:v>
                </c:pt>
                <c:pt idx="336">
                  <c:v>3.7465175255398697</c:v>
                </c:pt>
                <c:pt idx="337">
                  <c:v>-2.0431193051407304</c:v>
                </c:pt>
                <c:pt idx="338">
                  <c:v>-2.4946178184073147</c:v>
                </c:pt>
                <c:pt idx="339">
                  <c:v>-2.4662547691582746</c:v>
                </c:pt>
                <c:pt idx="340">
                  <c:v>-0.60909540415860153</c:v>
                </c:pt>
                <c:pt idx="341">
                  <c:v>5.8587689383542134</c:v>
                </c:pt>
                <c:pt idx="342">
                  <c:v>11.501167896913707</c:v>
                </c:pt>
                <c:pt idx="343">
                  <c:v>9.2058969983524488</c:v>
                </c:pt>
                <c:pt idx="344">
                  <c:v>2.8318989357106781</c:v>
                </c:pt>
                <c:pt idx="345">
                  <c:v>2.6491666327441479</c:v>
                </c:pt>
                <c:pt idx="346">
                  <c:v>5.4132044479342998</c:v>
                </c:pt>
                <c:pt idx="347">
                  <c:v>0.47190518624829847</c:v>
                </c:pt>
                <c:pt idx="348">
                  <c:v>-6.1055788906564539</c:v>
                </c:pt>
                <c:pt idx="349">
                  <c:v>-4.6589126535448155</c:v>
                </c:pt>
                <c:pt idx="350">
                  <c:v>-7.1354168309330346</c:v>
                </c:pt>
                <c:pt idx="351">
                  <c:v>-14.480842918149941</c:v>
                </c:pt>
                <c:pt idx="352">
                  <c:v>-1.6726601896034397</c:v>
                </c:pt>
                <c:pt idx="353">
                  <c:v>13.879070533575238</c:v>
                </c:pt>
                <c:pt idx="354">
                  <c:v>8.7424913926766088</c:v>
                </c:pt>
                <c:pt idx="355">
                  <c:v>0.78272916240195867</c:v>
                </c:pt>
                <c:pt idx="356">
                  <c:v>-1.8045156864362975</c:v>
                </c:pt>
                <c:pt idx="357">
                  <c:v>8.0203904420556804E-2</c:v>
                </c:pt>
                <c:pt idx="358">
                  <c:v>0.95218161366679333</c:v>
                </c:pt>
                <c:pt idx="359">
                  <c:v>-1.284160051908827</c:v>
                </c:pt>
                <c:pt idx="360">
                  <c:v>-1.8120334625006465</c:v>
                </c:pt>
                <c:pt idx="361">
                  <c:v>-1.502700768076745</c:v>
                </c:pt>
                <c:pt idx="362">
                  <c:v>-2.8260252927766345</c:v>
                </c:pt>
                <c:pt idx="363">
                  <c:v>-1.1920230801339624</c:v>
                </c:pt>
                <c:pt idx="364">
                  <c:v>-3.3611552629430608E-3</c:v>
                </c:pt>
                <c:pt idx="365">
                  <c:v>0.66194708896978671</c:v>
                </c:pt>
                <c:pt idx="366">
                  <c:v>0.71226167822551567</c:v>
                </c:pt>
                <c:pt idx="367">
                  <c:v>-0.2076475244089806</c:v>
                </c:pt>
                <c:pt idx="368">
                  <c:v>-4.1688541960183372</c:v>
                </c:pt>
                <c:pt idx="369">
                  <c:v>3.5906144342458841</c:v>
                </c:pt>
                <c:pt idx="370">
                  <c:v>6.2277807606473559</c:v>
                </c:pt>
                <c:pt idx="371">
                  <c:v>-1.0402439069366118</c:v>
                </c:pt>
                <c:pt idx="372">
                  <c:v>-7.7123217962366377</c:v>
                </c:pt>
                <c:pt idx="373">
                  <c:v>-7.7990656412778261</c:v>
                </c:pt>
                <c:pt idx="374">
                  <c:v>-4.1995311741414882</c:v>
                </c:pt>
                <c:pt idx="375">
                  <c:v>6.8455943876211238</c:v>
                </c:pt>
                <c:pt idx="376">
                  <c:v>11.972643995127648</c:v>
                </c:pt>
                <c:pt idx="377">
                  <c:v>9.7620106394457871</c:v>
                </c:pt>
                <c:pt idx="378">
                  <c:v>3.8621846692053685</c:v>
                </c:pt>
                <c:pt idx="379">
                  <c:v>0.69431709890887738</c:v>
                </c:pt>
                <c:pt idx="380">
                  <c:v>-0.68731749076709314</c:v>
                </c:pt>
                <c:pt idx="381">
                  <c:v>-4.3146581764223075</c:v>
                </c:pt>
                <c:pt idx="382">
                  <c:v>-1.7303363715132574</c:v>
                </c:pt>
                <c:pt idx="383">
                  <c:v>-1.4088304780704146</c:v>
                </c:pt>
                <c:pt idx="384">
                  <c:v>-2.7718492860830475</c:v>
                </c:pt>
                <c:pt idx="385">
                  <c:v>-4.2476539535460267</c:v>
                </c:pt>
                <c:pt idx="386">
                  <c:v>-4.5502046577111903</c:v>
                </c:pt>
                <c:pt idx="387">
                  <c:v>-4.9651811118448554</c:v>
                </c:pt>
                <c:pt idx="388">
                  <c:v>-1.0823923627193306</c:v>
                </c:pt>
                <c:pt idx="389">
                  <c:v>3.796773971766684</c:v>
                </c:pt>
                <c:pt idx="390">
                  <c:v>1.537366639407147</c:v>
                </c:pt>
                <c:pt idx="391">
                  <c:v>-3.8238027499727156</c:v>
                </c:pt>
                <c:pt idx="392">
                  <c:v>3.9690777436738589</c:v>
                </c:pt>
                <c:pt idx="393">
                  <c:v>9.0378819642077541</c:v>
                </c:pt>
                <c:pt idx="394">
                  <c:v>-0.16983412562041211</c:v>
                </c:pt>
                <c:pt idx="395">
                  <c:v>-8.0340603698113213</c:v>
                </c:pt>
                <c:pt idx="396">
                  <c:v>-3.2358730937736597</c:v>
                </c:pt>
                <c:pt idx="397">
                  <c:v>4.048405256106947</c:v>
                </c:pt>
                <c:pt idx="398">
                  <c:v>5.0246592589401562</c:v>
                </c:pt>
                <c:pt idx="399">
                  <c:v>-0.42496023410365125</c:v>
                </c:pt>
                <c:pt idx="400">
                  <c:v>-5.1451659407097168</c:v>
                </c:pt>
                <c:pt idx="401">
                  <c:v>-2.1815562822986414</c:v>
                </c:pt>
                <c:pt idx="402">
                  <c:v>3.9747919221329777</c:v>
                </c:pt>
                <c:pt idx="403">
                  <c:v>4.1234758019947053</c:v>
                </c:pt>
                <c:pt idx="404">
                  <c:v>1.2314639958203344</c:v>
                </c:pt>
                <c:pt idx="405">
                  <c:v>-0.37481902905248599</c:v>
                </c:pt>
                <c:pt idx="406">
                  <c:v>-4.3253877373627431E-2</c:v>
                </c:pt>
                <c:pt idx="407">
                  <c:v>0.31221610665659966</c:v>
                </c:pt>
                <c:pt idx="408">
                  <c:v>1.8694763630337188</c:v>
                </c:pt>
                <c:pt idx="409">
                  <c:v>0.2832178423456132</c:v>
                </c:pt>
                <c:pt idx="410">
                  <c:v>-1.2370861550862824</c:v>
                </c:pt>
                <c:pt idx="411">
                  <c:v>-0.64611271269587922</c:v>
                </c:pt>
                <c:pt idx="412">
                  <c:v>-1.1031299391483693</c:v>
                </c:pt>
                <c:pt idx="413">
                  <c:v>-0.94153988245496945</c:v>
                </c:pt>
                <c:pt idx="414">
                  <c:v>-0.97857325832967823</c:v>
                </c:pt>
                <c:pt idx="415">
                  <c:v>-2.9354051760288851</c:v>
                </c:pt>
                <c:pt idx="416">
                  <c:v>-1.0717339407756077</c:v>
                </c:pt>
                <c:pt idx="417">
                  <c:v>2.4075714780927737</c:v>
                </c:pt>
                <c:pt idx="418">
                  <c:v>2.458930897865609</c:v>
                </c:pt>
                <c:pt idx="419">
                  <c:v>3.0055311108185427</c:v>
                </c:pt>
                <c:pt idx="420">
                  <c:v>5.3836933694888867</c:v>
                </c:pt>
                <c:pt idx="421">
                  <c:v>5.7746853588888136</c:v>
                </c:pt>
                <c:pt idx="422">
                  <c:v>6.9777170183275823</c:v>
                </c:pt>
                <c:pt idx="423">
                  <c:v>7.5751752960952832</c:v>
                </c:pt>
                <c:pt idx="424">
                  <c:v>-5.2610336921320444E-3</c:v>
                </c:pt>
                <c:pt idx="425">
                  <c:v>-0.80922522454971446</c:v>
                </c:pt>
                <c:pt idx="426">
                  <c:v>-0.45603167878954065</c:v>
                </c:pt>
                <c:pt idx="427">
                  <c:v>2.0052602174202545</c:v>
                </c:pt>
                <c:pt idx="428">
                  <c:v>3.0007425320824854</c:v>
                </c:pt>
                <c:pt idx="429">
                  <c:v>-0.79232400467375319</c:v>
                </c:pt>
                <c:pt idx="430">
                  <c:v>-2.0442773343990153</c:v>
                </c:pt>
                <c:pt idx="431">
                  <c:v>-0.44615640520483524</c:v>
                </c:pt>
                <c:pt idx="432">
                  <c:v>0.6694708645009525</c:v>
                </c:pt>
                <c:pt idx="433">
                  <c:v>0.29060269218497975</c:v>
                </c:pt>
                <c:pt idx="434">
                  <c:v>-0.70997423940914561</c:v>
                </c:pt>
                <c:pt idx="435">
                  <c:v>-1.0829994120399338</c:v>
                </c:pt>
                <c:pt idx="436">
                  <c:v>-0.5622302552796935</c:v>
                </c:pt>
                <c:pt idx="437">
                  <c:v>0.42642809173920415</c:v>
                </c:pt>
                <c:pt idx="438">
                  <c:v>1.7650354613405568</c:v>
                </c:pt>
                <c:pt idx="439">
                  <c:v>-0.1421755512441617</c:v>
                </c:pt>
                <c:pt idx="440">
                  <c:v>-0.81610447636814487</c:v>
                </c:pt>
                <c:pt idx="441">
                  <c:v>2.1267119779461399</c:v>
                </c:pt>
                <c:pt idx="442">
                  <c:v>4.5327586135409936E-2</c:v>
                </c:pt>
                <c:pt idx="443">
                  <c:v>1.9175132383565066</c:v>
                </c:pt>
                <c:pt idx="444">
                  <c:v>-1.1734318909332802</c:v>
                </c:pt>
                <c:pt idx="445">
                  <c:v>-3.3950820892216385</c:v>
                </c:pt>
                <c:pt idx="446">
                  <c:v>-2.8267069224089885</c:v>
                </c:pt>
                <c:pt idx="447">
                  <c:v>0.11223556164933246</c:v>
                </c:pt>
                <c:pt idx="448">
                  <c:v>1.5049925115875606</c:v>
                </c:pt>
                <c:pt idx="449">
                  <c:v>1.7931926479417466</c:v>
                </c:pt>
                <c:pt idx="450">
                  <c:v>1.1040601933284304</c:v>
                </c:pt>
                <c:pt idx="451">
                  <c:v>0.5616158732543346</c:v>
                </c:pt>
                <c:pt idx="452">
                  <c:v>3.6792632896297757E-2</c:v>
                </c:pt>
                <c:pt idx="453">
                  <c:v>-8.0057531211431443E-2</c:v>
                </c:pt>
                <c:pt idx="454">
                  <c:v>1.5153985425043774</c:v>
                </c:pt>
                <c:pt idx="455">
                  <c:v>-0.30397039062431358</c:v>
                </c:pt>
                <c:pt idx="456">
                  <c:v>-0.15901064499746853</c:v>
                </c:pt>
                <c:pt idx="457">
                  <c:v>-1.3614334759732609</c:v>
                </c:pt>
                <c:pt idx="458">
                  <c:v>-1.1627008487196977</c:v>
                </c:pt>
              </c:numCache>
            </c:numRef>
          </c:yVal>
          <c:smooth val="1"/>
          <c:extLst>
            <c:ext xmlns:c16="http://schemas.microsoft.com/office/drawing/2014/chart" uri="{C3380CC4-5D6E-409C-BE32-E72D297353CC}">
              <c16:uniqueId val="{00000002-4B41-47EC-BFC6-AB6C9AD8F8AF}"/>
            </c:ext>
          </c:extLst>
        </c:ser>
        <c:ser>
          <c:idx val="3"/>
          <c:order val="3"/>
          <c:tx>
            <c:v>3.1</c:v>
          </c:tx>
          <c:spPr>
            <a:ln w="19050" cap="rnd">
              <a:solidFill>
                <a:schemeClr val="accent4"/>
              </a:solidFill>
              <a:round/>
            </a:ln>
            <a:effectLst/>
          </c:spPr>
          <c:marker>
            <c:symbol val="none"/>
          </c:marker>
          <c:xVal>
            <c:strRef>
              <c:f>'LC3.1'!$D:$D</c:f>
              <c:strCache>
                <c:ptCount val="1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-0.56116007811570323</c:v>
                </c:pt>
                <c:pt idx="2">
                  <c:v>1.7044902292128747</c:v>
                </c:pt>
                <c:pt idx="3">
                  <c:v>10.540998492725512</c:v>
                </c:pt>
                <c:pt idx="4">
                  <c:v>14.690132028205605</c:v>
                </c:pt>
                <c:pt idx="5">
                  <c:v>-7.3955794715718728</c:v>
                </c:pt>
                <c:pt idx="6">
                  <c:v>-6.1829495047399003</c:v>
                </c:pt>
                <c:pt idx="7">
                  <c:v>-1.7316302345844214</c:v>
                </c:pt>
                <c:pt idx="8">
                  <c:v>-1.648744798076706</c:v>
                </c:pt>
                <c:pt idx="9">
                  <c:v>-7.9255453249271426</c:v>
                </c:pt>
                <c:pt idx="10">
                  <c:v>-9.3194850247630487</c:v>
                </c:pt>
                <c:pt idx="11">
                  <c:v>-4.3790578135169191</c:v>
                </c:pt>
                <c:pt idx="12">
                  <c:v>3.188533987343839E-3</c:v>
                </c:pt>
                <c:pt idx="13">
                  <c:v>-1.8246951002648506</c:v>
                </c:pt>
                <c:pt idx="14">
                  <c:v>-8.3023666686033444</c:v>
                </c:pt>
                <c:pt idx="15">
                  <c:v>-7.7146937378573508</c:v>
                </c:pt>
                <c:pt idx="16">
                  <c:v>-4.4328937639581856</c:v>
                </c:pt>
                <c:pt idx="17">
                  <c:v>-3.5495490372005998</c:v>
                </c:pt>
                <c:pt idx="18">
                  <c:v>-11.115195457200691</c:v>
                </c:pt>
                <c:pt idx="19">
                  <c:v>-15.29456848368029</c:v>
                </c:pt>
                <c:pt idx="20">
                  <c:v>-3.6914607457536062</c:v>
                </c:pt>
                <c:pt idx="21">
                  <c:v>-3.5301180613751546</c:v>
                </c:pt>
                <c:pt idx="22">
                  <c:v>-4.7373196919238758</c:v>
                </c:pt>
                <c:pt idx="23">
                  <c:v>-4.7797967410503954</c:v>
                </c:pt>
                <c:pt idx="24">
                  <c:v>-0.58294183221080376</c:v>
                </c:pt>
                <c:pt idx="25">
                  <c:v>1.1916462127472434</c:v>
                </c:pt>
                <c:pt idx="26">
                  <c:v>-0.85747003323310145</c:v>
                </c:pt>
                <c:pt idx="27">
                  <c:v>-3.591906153970009</c:v>
                </c:pt>
                <c:pt idx="28">
                  <c:v>-5.7243559674012268</c:v>
                </c:pt>
                <c:pt idx="29">
                  <c:v>3.5816926872123247</c:v>
                </c:pt>
                <c:pt idx="30">
                  <c:v>11.638698538847754</c:v>
                </c:pt>
                <c:pt idx="31">
                  <c:v>5.8719626915445415</c:v>
                </c:pt>
                <c:pt idx="32">
                  <c:v>7.7368823683819921</c:v>
                </c:pt>
                <c:pt idx="33">
                  <c:v>14.005932090931349</c:v>
                </c:pt>
                <c:pt idx="34">
                  <c:v>5.7412013556639643</c:v>
                </c:pt>
                <c:pt idx="35">
                  <c:v>-4.8652266107300584</c:v>
                </c:pt>
                <c:pt idx="36">
                  <c:v>-5.073813171594443</c:v>
                </c:pt>
                <c:pt idx="37">
                  <c:v>-1.653163795751365</c:v>
                </c:pt>
                <c:pt idx="38">
                  <c:v>-1.7214966193238754</c:v>
                </c:pt>
                <c:pt idx="39">
                  <c:v>-2.0526446902780955</c:v>
                </c:pt>
                <c:pt idx="40">
                  <c:v>-0.61113058524969155</c:v>
                </c:pt>
                <c:pt idx="41">
                  <c:v>2.4518256979470276</c:v>
                </c:pt>
                <c:pt idx="42">
                  <c:v>7.9878057048061528</c:v>
                </c:pt>
                <c:pt idx="43">
                  <c:v>2.6272863530034618</c:v>
                </c:pt>
                <c:pt idx="44">
                  <c:v>-8.020261359106664</c:v>
                </c:pt>
                <c:pt idx="45">
                  <c:v>-12.607751230055863</c:v>
                </c:pt>
                <c:pt idx="46">
                  <c:v>-16.466011454033222</c:v>
                </c:pt>
                <c:pt idx="47">
                  <c:v>-7.9265586144062361</c:v>
                </c:pt>
                <c:pt idx="48">
                  <c:v>2.0780044386203973</c:v>
                </c:pt>
                <c:pt idx="49">
                  <c:v>4.2359093471460039</c:v>
                </c:pt>
                <c:pt idx="50">
                  <c:v>3.9326434506576842</c:v>
                </c:pt>
                <c:pt idx="51">
                  <c:v>-4.5956976841209194</c:v>
                </c:pt>
                <c:pt idx="52">
                  <c:v>-1.3886208647578191</c:v>
                </c:pt>
                <c:pt idx="53">
                  <c:v>-5.1876301032443415</c:v>
                </c:pt>
                <c:pt idx="54">
                  <c:v>-4.6754637948950704</c:v>
                </c:pt>
                <c:pt idx="55">
                  <c:v>5.0582776095813928</c:v>
                </c:pt>
                <c:pt idx="56">
                  <c:v>0.926609481676967</c:v>
                </c:pt>
                <c:pt idx="57">
                  <c:v>-12.346464859923046</c:v>
                </c:pt>
                <c:pt idx="58">
                  <c:v>0.91676582344336488</c:v>
                </c:pt>
                <c:pt idx="59">
                  <c:v>22.370431925748509</c:v>
                </c:pt>
                <c:pt idx="60">
                  <c:v>7.571731262312591</c:v>
                </c:pt>
                <c:pt idx="61">
                  <c:v>3.3557777203683767</c:v>
                </c:pt>
                <c:pt idx="62">
                  <c:v>-1.3470307321601185</c:v>
                </c:pt>
                <c:pt idx="63">
                  <c:v>-1.5202005092532893</c:v>
                </c:pt>
                <c:pt idx="64">
                  <c:v>-0.58015943009927851</c:v>
                </c:pt>
                <c:pt idx="65">
                  <c:v>2.0571687460386108</c:v>
                </c:pt>
                <c:pt idx="66">
                  <c:v>3.4286554641437048</c:v>
                </c:pt>
                <c:pt idx="67">
                  <c:v>-0.71009017041779421</c:v>
                </c:pt>
                <c:pt idx="68">
                  <c:v>-9.5675379286438957</c:v>
                </c:pt>
                <c:pt idx="69">
                  <c:v>-1.747851040521613</c:v>
                </c:pt>
                <c:pt idx="70">
                  <c:v>11.779943028259513</c:v>
                </c:pt>
                <c:pt idx="71">
                  <c:v>10.602982052186045</c:v>
                </c:pt>
                <c:pt idx="72">
                  <c:v>3.6631471530951196</c:v>
                </c:pt>
                <c:pt idx="73">
                  <c:v>-6.9686049619732788</c:v>
                </c:pt>
                <c:pt idx="74">
                  <c:v>-3.682587515618299</c:v>
                </c:pt>
                <c:pt idx="75">
                  <c:v>-4.0216131340957899</c:v>
                </c:pt>
                <c:pt idx="76">
                  <c:v>-8.1218160064190918</c:v>
                </c:pt>
                <c:pt idx="77">
                  <c:v>3.6142136478850535</c:v>
                </c:pt>
                <c:pt idx="78">
                  <c:v>-0.66303588672979508</c:v>
                </c:pt>
                <c:pt idx="79">
                  <c:v>-4.5791083008614661</c:v>
                </c:pt>
                <c:pt idx="80">
                  <c:v>-7.8836976472183407E-2</c:v>
                </c:pt>
                <c:pt idx="81">
                  <c:v>4.3446970152972009</c:v>
                </c:pt>
                <c:pt idx="82">
                  <c:v>-1.3826798331714993</c:v>
                </c:pt>
                <c:pt idx="83">
                  <c:v>-4.5329947174140912</c:v>
                </c:pt>
                <c:pt idx="84">
                  <c:v>-1.9136717355268329</c:v>
                </c:pt>
                <c:pt idx="85">
                  <c:v>7.1817563140321838E-2</c:v>
                </c:pt>
                <c:pt idx="86">
                  <c:v>-2.7876488392644588E-2</c:v>
                </c:pt>
                <c:pt idx="87">
                  <c:v>3.8171356043674693</c:v>
                </c:pt>
                <c:pt idx="88">
                  <c:v>4.7071659995495567</c:v>
                </c:pt>
                <c:pt idx="89">
                  <c:v>-1.826726696484106</c:v>
                </c:pt>
                <c:pt idx="90">
                  <c:v>-4.1462488674443234</c:v>
                </c:pt>
                <c:pt idx="91">
                  <c:v>-0.4843109545444183</c:v>
                </c:pt>
                <c:pt idx="92">
                  <c:v>1.3569789531001597</c:v>
                </c:pt>
                <c:pt idx="93">
                  <c:v>0.65581630016574566</c:v>
                </c:pt>
                <c:pt idx="94">
                  <c:v>-0.2575211678309014</c:v>
                </c:pt>
                <c:pt idx="95">
                  <c:v>-1.7093723340176856</c:v>
                </c:pt>
                <c:pt idx="96">
                  <c:v>1.1293114406319293</c:v>
                </c:pt>
                <c:pt idx="97">
                  <c:v>-0.31535914152959327</c:v>
                </c:pt>
                <c:pt idx="98">
                  <c:v>-2.9781667210795857</c:v>
                </c:pt>
                <c:pt idx="99">
                  <c:v>-4.854202107437585</c:v>
                </c:pt>
                <c:pt idx="100">
                  <c:v>-0.45337591728652571</c:v>
                </c:pt>
                <c:pt idx="101">
                  <c:v>6.304629861169766</c:v>
                </c:pt>
                <c:pt idx="102">
                  <c:v>1.759737921574583</c:v>
                </c:pt>
                <c:pt idx="103">
                  <c:v>0.10439798897970845</c:v>
                </c:pt>
                <c:pt idx="104">
                  <c:v>-2.1473438144832993</c:v>
                </c:pt>
                <c:pt idx="105">
                  <c:v>-3.5544231437392968</c:v>
                </c:pt>
                <c:pt idx="106">
                  <c:v>-3.3796028772581304</c:v>
                </c:pt>
                <c:pt idx="107">
                  <c:v>7.42828364042379</c:v>
                </c:pt>
                <c:pt idx="108">
                  <c:v>9.3078990580713103</c:v>
                </c:pt>
                <c:pt idx="109">
                  <c:v>1.7268501305904338</c:v>
                </c:pt>
                <c:pt idx="110">
                  <c:v>-3.5413130537681519</c:v>
                </c:pt>
                <c:pt idx="111">
                  <c:v>-4.9662800281588755</c:v>
                </c:pt>
                <c:pt idx="112">
                  <c:v>-3.0227857361004085</c:v>
                </c:pt>
                <c:pt idx="113">
                  <c:v>-2.5749876203742761</c:v>
                </c:pt>
                <c:pt idx="114">
                  <c:v>-2.9931056388055786</c:v>
                </c:pt>
                <c:pt idx="115">
                  <c:v>3.3490338822902244</c:v>
                </c:pt>
                <c:pt idx="116">
                  <c:v>0.85757481456820972</c:v>
                </c:pt>
                <c:pt idx="117">
                  <c:v>-3.5052305808007316</c:v>
                </c:pt>
                <c:pt idx="118">
                  <c:v>-1.7847066352978853</c:v>
                </c:pt>
                <c:pt idx="119">
                  <c:v>5.3779398230909869</c:v>
                </c:pt>
                <c:pt idx="120">
                  <c:v>4.7638626004399143</c:v>
                </c:pt>
                <c:pt idx="121">
                  <c:v>-0.61595094981747001</c:v>
                </c:pt>
                <c:pt idx="122">
                  <c:v>-2.1562876188486069</c:v>
                </c:pt>
                <c:pt idx="123">
                  <c:v>-2.8034654448255689</c:v>
                </c:pt>
                <c:pt idx="124">
                  <c:v>2.9046545896352107</c:v>
                </c:pt>
                <c:pt idx="125">
                  <c:v>4.0642464106270157</c:v>
                </c:pt>
                <c:pt idx="126">
                  <c:v>-1.240349942339672</c:v>
                </c:pt>
                <c:pt idx="127">
                  <c:v>-2.5325905287083845</c:v>
                </c:pt>
                <c:pt idx="128">
                  <c:v>0.80540189688223007</c:v>
                </c:pt>
                <c:pt idx="129">
                  <c:v>6.3266186399011213</c:v>
                </c:pt>
                <c:pt idx="130">
                  <c:v>5.3410344807728247</c:v>
                </c:pt>
                <c:pt idx="131">
                  <c:v>-3.3257464740548688</c:v>
                </c:pt>
                <c:pt idx="132">
                  <c:v>-4.327626845526817</c:v>
                </c:pt>
                <c:pt idx="133">
                  <c:v>-0.92119834810760071</c:v>
                </c:pt>
                <c:pt idx="134">
                  <c:v>0.10023815311877907</c:v>
                </c:pt>
                <c:pt idx="135">
                  <c:v>0.88081149748896914</c:v>
                </c:pt>
                <c:pt idx="136">
                  <c:v>2.6674896136066439</c:v>
                </c:pt>
                <c:pt idx="137">
                  <c:v>2.3759636283225944</c:v>
                </c:pt>
                <c:pt idx="138">
                  <c:v>-0.46181157335089218</c:v>
                </c:pt>
                <c:pt idx="139">
                  <c:v>-2.2066117537253365</c:v>
                </c:pt>
              </c:numCache>
            </c:numRef>
          </c:yVal>
          <c:smooth val="1"/>
          <c:extLst>
            <c:ext xmlns:c16="http://schemas.microsoft.com/office/drawing/2014/chart" uri="{C3380CC4-5D6E-409C-BE32-E72D297353CC}">
              <c16:uniqueId val="{00000003-4B41-47EC-BFC6-AB6C9AD8F8AF}"/>
            </c:ext>
          </c:extLst>
        </c:ser>
        <c:dLbls>
          <c:showLegendKey val="0"/>
          <c:showVal val="0"/>
          <c:showCatName val="0"/>
          <c:showSerName val="0"/>
          <c:showPercent val="0"/>
          <c:showBubbleSize val="0"/>
        </c:dLbls>
        <c:axId val="1023416704"/>
        <c:axId val="909637584"/>
      </c:scatterChart>
      <c:valAx>
        <c:axId val="102341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9637584"/>
        <c:crosses val="autoZero"/>
        <c:crossBetween val="midCat"/>
      </c:valAx>
      <c:valAx>
        <c:axId val="909637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3416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1.4</c:v>
          </c:tx>
          <c:spPr>
            <a:ln w="19050" cap="rnd">
              <a:solidFill>
                <a:schemeClr val="accent1"/>
              </a:solidFill>
              <a:round/>
            </a:ln>
            <a:effectLst/>
          </c:spPr>
          <c:marker>
            <c:symbol val="none"/>
          </c:marker>
          <c:xVal>
            <c:numRef>
              <c:f>'LC1.4'!$D$2:$D$314</c:f>
              <c:numCache>
                <c:formatCode>General</c:formatCode>
                <c:ptCount val="31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numCache>
            </c:numRef>
          </c:xVal>
          <c:yVal>
            <c:numRef>
              <c:f>'LC1.4'!$E$2:$E$314</c:f>
              <c:numCache>
                <c:formatCode>General</c:formatCode>
                <c:ptCount val="313"/>
                <c:pt idx="0">
                  <c:v>-18.390727408885923</c:v>
                </c:pt>
                <c:pt idx="1">
                  <c:v>-44.668360083564608</c:v>
                </c:pt>
                <c:pt idx="2">
                  <c:v>-29.179541178899019</c:v>
                </c:pt>
                <c:pt idx="3">
                  <c:v>4.7105542346593614</c:v>
                </c:pt>
                <c:pt idx="4">
                  <c:v>4.3888484530799694</c:v>
                </c:pt>
                <c:pt idx="5">
                  <c:v>-2.2837407303798996</c:v>
                </c:pt>
                <c:pt idx="6">
                  <c:v>-1.3477221618385185</c:v>
                </c:pt>
                <c:pt idx="7">
                  <c:v>4.1623490206207139</c:v>
                </c:pt>
                <c:pt idx="8">
                  <c:v>1.5284345639548051</c:v>
                </c:pt>
                <c:pt idx="9">
                  <c:v>-4.674804402116659</c:v>
                </c:pt>
                <c:pt idx="10">
                  <c:v>-10.565907363413368</c:v>
                </c:pt>
                <c:pt idx="11">
                  <c:v>-6.5091385945578519</c:v>
                </c:pt>
                <c:pt idx="12">
                  <c:v>2.7650128115023649</c:v>
                </c:pt>
                <c:pt idx="13">
                  <c:v>-9.5903831695046833</c:v>
                </c:pt>
                <c:pt idx="14">
                  <c:v>-6.580653552176984</c:v>
                </c:pt>
                <c:pt idx="15">
                  <c:v>8.4405740082998069</c:v>
                </c:pt>
                <c:pt idx="16">
                  <c:v>8.5181147833795663</c:v>
                </c:pt>
                <c:pt idx="17">
                  <c:v>9.5045626114629549</c:v>
                </c:pt>
                <c:pt idx="18">
                  <c:v>1.7216620147092763</c:v>
                </c:pt>
                <c:pt idx="19">
                  <c:v>-5.3389895544708423</c:v>
                </c:pt>
                <c:pt idx="20">
                  <c:v>-6.0868542719313457</c:v>
                </c:pt>
                <c:pt idx="21">
                  <c:v>1.0833578940672322</c:v>
                </c:pt>
                <c:pt idx="22">
                  <c:v>4.1775732822766223</c:v>
                </c:pt>
                <c:pt idx="23">
                  <c:v>-17.23304073009534</c:v>
                </c:pt>
                <c:pt idx="24">
                  <c:v>-3.2063319436474398</c:v>
                </c:pt>
                <c:pt idx="25">
                  <c:v>27.603422888046182</c:v>
                </c:pt>
                <c:pt idx="26">
                  <c:v>12.284462562033674</c:v>
                </c:pt>
                <c:pt idx="27">
                  <c:v>-11.895199447807041</c:v>
                </c:pt>
                <c:pt idx="28">
                  <c:v>2.2075844317621529</c:v>
                </c:pt>
                <c:pt idx="29">
                  <c:v>15.088583968901869</c:v>
                </c:pt>
                <c:pt idx="30">
                  <c:v>-1.3967598280363893</c:v>
                </c:pt>
                <c:pt idx="31">
                  <c:v>9.82294844950267</c:v>
                </c:pt>
                <c:pt idx="32">
                  <c:v>2.7909868395423141</c:v>
                </c:pt>
                <c:pt idx="33">
                  <c:v>-3.2275339208238325</c:v>
                </c:pt>
                <c:pt idx="34">
                  <c:v>-7.975959783138217</c:v>
                </c:pt>
                <c:pt idx="35">
                  <c:v>-5.8715039619966634</c:v>
                </c:pt>
                <c:pt idx="36">
                  <c:v>1.4968499356749829</c:v>
                </c:pt>
                <c:pt idx="37">
                  <c:v>-1.6725169313944743</c:v>
                </c:pt>
                <c:pt idx="38">
                  <c:v>-20.601593113435776</c:v>
                </c:pt>
                <c:pt idx="39">
                  <c:v>-27.64620091999431</c:v>
                </c:pt>
                <c:pt idx="40">
                  <c:v>-10.538556974438185</c:v>
                </c:pt>
                <c:pt idx="41">
                  <c:v>13.625076734938308</c:v>
                </c:pt>
                <c:pt idx="42">
                  <c:v>22.223173432780907</c:v>
                </c:pt>
                <c:pt idx="43">
                  <c:v>6.2459745185414377</c:v>
                </c:pt>
                <c:pt idx="44">
                  <c:v>6.4640039088966628</c:v>
                </c:pt>
                <c:pt idx="45">
                  <c:v>3.7261939151045342</c:v>
                </c:pt>
                <c:pt idx="46">
                  <c:v>1.8427974076575253</c:v>
                </c:pt>
                <c:pt idx="47">
                  <c:v>-10.989853479880654</c:v>
                </c:pt>
                <c:pt idx="48">
                  <c:v>-2.0554806612933856</c:v>
                </c:pt>
                <c:pt idx="49">
                  <c:v>8.2192337476852533</c:v>
                </c:pt>
                <c:pt idx="50">
                  <c:v>8.6160193376899734</c:v>
                </c:pt>
                <c:pt idx="51">
                  <c:v>-1.910033852645048</c:v>
                </c:pt>
                <c:pt idx="52">
                  <c:v>-7.6225636669567036</c:v>
                </c:pt>
                <c:pt idx="53">
                  <c:v>1.4370363272806095</c:v>
                </c:pt>
                <c:pt idx="54">
                  <c:v>4.2130701384401181</c:v>
                </c:pt>
                <c:pt idx="55">
                  <c:v>0.71524270051327909</c:v>
                </c:pt>
                <c:pt idx="56">
                  <c:v>-0.50908421807296134</c:v>
                </c:pt>
                <c:pt idx="57">
                  <c:v>5.6983353187155332</c:v>
                </c:pt>
                <c:pt idx="58">
                  <c:v>8.6857002222787898</c:v>
                </c:pt>
                <c:pt idx="59">
                  <c:v>-1.0679284795847304</c:v>
                </c:pt>
                <c:pt idx="60">
                  <c:v>0.72357728065196991</c:v>
                </c:pt>
                <c:pt idx="61">
                  <c:v>7.5769805257056788</c:v>
                </c:pt>
                <c:pt idx="62">
                  <c:v>4.7511519220971206</c:v>
                </c:pt>
                <c:pt idx="63">
                  <c:v>-3.9241311107641258E-2</c:v>
                </c:pt>
                <c:pt idx="64">
                  <c:v>-0.65297452702634506</c:v>
                </c:pt>
                <c:pt idx="65">
                  <c:v>3.764223300070471</c:v>
                </c:pt>
                <c:pt idx="66">
                  <c:v>-0.64639363202358668</c:v>
                </c:pt>
                <c:pt idx="67">
                  <c:v>-3.0748581635830887</c:v>
                </c:pt>
                <c:pt idx="68">
                  <c:v>1.3105494568536418</c:v>
                </c:pt>
                <c:pt idx="69">
                  <c:v>12.213178796170164</c:v>
                </c:pt>
                <c:pt idx="70">
                  <c:v>8.656600320312517</c:v>
                </c:pt>
                <c:pt idx="71">
                  <c:v>7.6001461100025729</c:v>
                </c:pt>
                <c:pt idx="72">
                  <c:v>4.5868433282513408</c:v>
                </c:pt>
                <c:pt idx="73">
                  <c:v>-15.437924844065716</c:v>
                </c:pt>
                <c:pt idx="74">
                  <c:v>-12.078872106623509</c:v>
                </c:pt>
                <c:pt idx="75">
                  <c:v>1.9634439498155447</c:v>
                </c:pt>
                <c:pt idx="76">
                  <c:v>1.6509104582096226</c:v>
                </c:pt>
                <c:pt idx="77">
                  <c:v>4.194916061071198</c:v>
                </c:pt>
                <c:pt idx="78">
                  <c:v>9.388381960287596</c:v>
                </c:pt>
                <c:pt idx="79">
                  <c:v>6.3791430675911771</c:v>
                </c:pt>
                <c:pt idx="80">
                  <c:v>-4.3590965818109</c:v>
                </c:pt>
                <c:pt idx="81">
                  <c:v>-9.2516262691019175</c:v>
                </c:pt>
                <c:pt idx="82">
                  <c:v>-2.2231823173123209</c:v>
                </c:pt>
                <c:pt idx="83">
                  <c:v>9.0230662852924706</c:v>
                </c:pt>
                <c:pt idx="84">
                  <c:v>4.7113932023947704</c:v>
                </c:pt>
                <c:pt idx="85">
                  <c:v>-3.4890569713605619</c:v>
                </c:pt>
                <c:pt idx="86">
                  <c:v>-3.4152161021304663</c:v>
                </c:pt>
                <c:pt idx="87">
                  <c:v>-5.1494660184875567</c:v>
                </c:pt>
                <c:pt idx="88">
                  <c:v>8.0889637544924238</c:v>
                </c:pt>
                <c:pt idx="89">
                  <c:v>22.841164210018363</c:v>
                </c:pt>
                <c:pt idx="90">
                  <c:v>6.6166390004584148</c:v>
                </c:pt>
                <c:pt idx="91">
                  <c:v>-5.674566349657046</c:v>
                </c:pt>
                <c:pt idx="92">
                  <c:v>7.9134887153253981</c:v>
                </c:pt>
                <c:pt idx="93">
                  <c:v>1.616216966589539</c:v>
                </c:pt>
                <c:pt idx="94">
                  <c:v>-1.1974428858763777</c:v>
                </c:pt>
                <c:pt idx="95">
                  <c:v>5.6117858883677174</c:v>
                </c:pt>
                <c:pt idx="96">
                  <c:v>7.7902827005075714</c:v>
                </c:pt>
                <c:pt idx="97">
                  <c:v>-5.8964392467949951</c:v>
                </c:pt>
                <c:pt idx="98">
                  <c:v>-6.9960394925519864</c:v>
                </c:pt>
                <c:pt idx="99">
                  <c:v>0.86548502185815301</c:v>
                </c:pt>
                <c:pt idx="100">
                  <c:v>1.5790141488627523</c:v>
                </c:pt>
                <c:pt idx="101">
                  <c:v>0.28200381142907471</c:v>
                </c:pt>
                <c:pt idx="102">
                  <c:v>-6.300005174630793</c:v>
                </c:pt>
                <c:pt idx="103">
                  <c:v>-10.18899522373429</c:v>
                </c:pt>
                <c:pt idx="104">
                  <c:v>8.1565792405140254</c:v>
                </c:pt>
                <c:pt idx="105">
                  <c:v>15.669086749451651</c:v>
                </c:pt>
                <c:pt idx="106">
                  <c:v>9.7250233793818275</c:v>
                </c:pt>
                <c:pt idx="107">
                  <c:v>9.2561266142433034</c:v>
                </c:pt>
                <c:pt idx="108">
                  <c:v>2.6853821457490121</c:v>
                </c:pt>
                <c:pt idx="109">
                  <c:v>-3.911236926253145</c:v>
                </c:pt>
                <c:pt idx="110">
                  <c:v>-47.771585856829795</c:v>
                </c:pt>
                <c:pt idx="111">
                  <c:v>-155.1036429456436</c:v>
                </c:pt>
                <c:pt idx="112">
                  <c:v>-100.2702604033704</c:v>
                </c:pt>
                <c:pt idx="113">
                  <c:v>44.085905377933457</c:v>
                </c:pt>
                <c:pt idx="114">
                  <c:v>72.155189230973235</c:v>
                </c:pt>
                <c:pt idx="115">
                  <c:v>12.539054657692391</c:v>
                </c:pt>
                <c:pt idx="116">
                  <c:v>-6.824670560133983</c:v>
                </c:pt>
                <c:pt idx="117">
                  <c:v>16.147288139560292</c:v>
                </c:pt>
                <c:pt idx="118">
                  <c:v>2.372236392285902</c:v>
                </c:pt>
                <c:pt idx="119">
                  <c:v>-13.794913784219407</c:v>
                </c:pt>
                <c:pt idx="120">
                  <c:v>1.7846877411345825</c:v>
                </c:pt>
                <c:pt idx="121">
                  <c:v>12.330169274498106</c:v>
                </c:pt>
                <c:pt idx="122">
                  <c:v>3.238539266850049</c:v>
                </c:pt>
                <c:pt idx="123">
                  <c:v>-8.7615439527655301</c:v>
                </c:pt>
                <c:pt idx="124">
                  <c:v>-3.7400622078317332</c:v>
                </c:pt>
                <c:pt idx="125">
                  <c:v>12.133472510691005</c:v>
                </c:pt>
                <c:pt idx="126">
                  <c:v>17.305288298554593</c:v>
                </c:pt>
                <c:pt idx="127">
                  <c:v>15.09426471762492</c:v>
                </c:pt>
                <c:pt idx="128">
                  <c:v>-9.7961818025838259</c:v>
                </c:pt>
                <c:pt idx="129">
                  <c:v>-42.307363720986885</c:v>
                </c:pt>
                <c:pt idx="130">
                  <c:v>-101.2283598739905</c:v>
                </c:pt>
                <c:pt idx="131">
                  <c:v>0.46766757769292644</c:v>
                </c:pt>
                <c:pt idx="132">
                  <c:v>81.845313673003574</c:v>
                </c:pt>
                <c:pt idx="133">
                  <c:v>59.133986946934378</c:v>
                </c:pt>
                <c:pt idx="134">
                  <c:v>12.690463423397865</c:v>
                </c:pt>
                <c:pt idx="135">
                  <c:v>7.8948659483294037</c:v>
                </c:pt>
                <c:pt idx="136">
                  <c:v>3.5687002989041283</c:v>
                </c:pt>
                <c:pt idx="137">
                  <c:v>-4.1382943850178382</c:v>
                </c:pt>
                <c:pt idx="138">
                  <c:v>-3.3571997954421535</c:v>
                </c:pt>
                <c:pt idx="139">
                  <c:v>-1.8178942124128687</c:v>
                </c:pt>
                <c:pt idx="140">
                  <c:v>-4.5513091109726682</c:v>
                </c:pt>
                <c:pt idx="141">
                  <c:v>7.1258572828159528</c:v>
                </c:pt>
                <c:pt idx="142">
                  <c:v>11.553817323247529</c:v>
                </c:pt>
                <c:pt idx="143">
                  <c:v>3.3043321796956797</c:v>
                </c:pt>
                <c:pt idx="144">
                  <c:v>14.907809184440611</c:v>
                </c:pt>
                <c:pt idx="145">
                  <c:v>23.801359869180864</c:v>
                </c:pt>
                <c:pt idx="146">
                  <c:v>16.944985483371344</c:v>
                </c:pt>
                <c:pt idx="147">
                  <c:v>16.465264096550797</c:v>
                </c:pt>
                <c:pt idx="148">
                  <c:v>10.345947285015487</c:v>
                </c:pt>
                <c:pt idx="149">
                  <c:v>-6.8272804355647008</c:v>
                </c:pt>
                <c:pt idx="150">
                  <c:v>-0.20533041300864419</c:v>
                </c:pt>
                <c:pt idx="151">
                  <c:v>12.730293668197946</c:v>
                </c:pt>
                <c:pt idx="152">
                  <c:v>-2.9005023499324629</c:v>
                </c:pt>
                <c:pt idx="153">
                  <c:v>3.9087498612832743</c:v>
                </c:pt>
                <c:pt idx="154">
                  <c:v>9.04867272789018</c:v>
                </c:pt>
                <c:pt idx="155">
                  <c:v>6.7215578120661208</c:v>
                </c:pt>
                <c:pt idx="156">
                  <c:v>1.7743771213744708</c:v>
                </c:pt>
                <c:pt idx="157">
                  <c:v>3.218892102612914</c:v>
                </c:pt>
                <c:pt idx="158">
                  <c:v>6.1532985084225036</c:v>
                </c:pt>
                <c:pt idx="159">
                  <c:v>4.9465714072604587</c:v>
                </c:pt>
                <c:pt idx="160">
                  <c:v>13.476510411810057</c:v>
                </c:pt>
                <c:pt idx="161">
                  <c:v>20.658512898518218</c:v>
                </c:pt>
                <c:pt idx="162">
                  <c:v>9.9263577400791387</c:v>
                </c:pt>
                <c:pt idx="163">
                  <c:v>2.6417811361863919</c:v>
                </c:pt>
                <c:pt idx="164">
                  <c:v>-2.4013673508087834</c:v>
                </c:pt>
                <c:pt idx="165">
                  <c:v>-1.6921602132738973</c:v>
                </c:pt>
                <c:pt idx="166">
                  <c:v>-1.0349662066417409</c:v>
                </c:pt>
                <c:pt idx="167">
                  <c:v>1.6001886358971427</c:v>
                </c:pt>
                <c:pt idx="168">
                  <c:v>4.4274442331221877</c:v>
                </c:pt>
                <c:pt idx="169">
                  <c:v>3.784069047821025</c:v>
                </c:pt>
                <c:pt idx="170">
                  <c:v>1.2398337734928166</c:v>
                </c:pt>
                <c:pt idx="171">
                  <c:v>3.6695786271403201</c:v>
                </c:pt>
                <c:pt idx="172">
                  <c:v>4.4257615650624249</c:v>
                </c:pt>
                <c:pt idx="173">
                  <c:v>-0.21007556570613728</c:v>
                </c:pt>
                <c:pt idx="174">
                  <c:v>-10.708747700779965</c:v>
                </c:pt>
                <c:pt idx="175">
                  <c:v>-0.16490702605184704</c:v>
                </c:pt>
                <c:pt idx="176">
                  <c:v>8.3955239467853371</c:v>
                </c:pt>
                <c:pt idx="177">
                  <c:v>4.0557954280231456</c:v>
                </c:pt>
                <c:pt idx="178">
                  <c:v>-0.25022228396279578</c:v>
                </c:pt>
                <c:pt idx="179">
                  <c:v>5.9476693084432544</c:v>
                </c:pt>
                <c:pt idx="180">
                  <c:v>6.48433899110284</c:v>
                </c:pt>
                <c:pt idx="181">
                  <c:v>2.6630325720598229</c:v>
                </c:pt>
                <c:pt idx="182">
                  <c:v>-2.498948221194103</c:v>
                </c:pt>
                <c:pt idx="183">
                  <c:v>-3.1474546214223738</c:v>
                </c:pt>
                <c:pt idx="184">
                  <c:v>-0.68790265793608063</c:v>
                </c:pt>
                <c:pt idx="185">
                  <c:v>2.0546407885138254</c:v>
                </c:pt>
                <c:pt idx="186">
                  <c:v>-1.6001094520609582</c:v>
                </c:pt>
                <c:pt idx="187">
                  <c:v>-0.14443872003757402</c:v>
                </c:pt>
                <c:pt idx="188">
                  <c:v>5.9349175110028431</c:v>
                </c:pt>
                <c:pt idx="189">
                  <c:v>3.5674023735074227</c:v>
                </c:pt>
                <c:pt idx="190">
                  <c:v>-0.3685885264714569</c:v>
                </c:pt>
                <c:pt idx="191">
                  <c:v>1.2818318179517791</c:v>
                </c:pt>
                <c:pt idx="192">
                  <c:v>4.7230807530132166</c:v>
                </c:pt>
                <c:pt idx="193">
                  <c:v>-1.9083187457407824</c:v>
                </c:pt>
                <c:pt idx="194">
                  <c:v>-3.8260107533039673</c:v>
                </c:pt>
                <c:pt idx="195">
                  <c:v>-1.3181176620088728</c:v>
                </c:pt>
                <c:pt idx="196">
                  <c:v>-1.6727565497941612</c:v>
                </c:pt>
                <c:pt idx="197">
                  <c:v>1.2530344771421102</c:v>
                </c:pt>
                <c:pt idx="198">
                  <c:v>4.7701056285634271</c:v>
                </c:pt>
                <c:pt idx="199">
                  <c:v>0.84542047452478419</c:v>
                </c:pt>
                <c:pt idx="200">
                  <c:v>-1.1603309986762169</c:v>
                </c:pt>
                <c:pt idx="201">
                  <c:v>-4.852951235729444</c:v>
                </c:pt>
                <c:pt idx="202">
                  <c:v>1.9626824857879834</c:v>
                </c:pt>
                <c:pt idx="203">
                  <c:v>5.0122518809357492</c:v>
                </c:pt>
                <c:pt idx="204">
                  <c:v>-1.4776741995385838</c:v>
                </c:pt>
                <c:pt idx="205">
                  <c:v>-2.4004606671062017</c:v>
                </c:pt>
                <c:pt idx="206">
                  <c:v>0.43006632089383917</c:v>
                </c:pt>
                <c:pt idx="207">
                  <c:v>-1.7675554342552968</c:v>
                </c:pt>
                <c:pt idx="208">
                  <c:v>-2.2132031676278525</c:v>
                </c:pt>
                <c:pt idx="209">
                  <c:v>-1.3441374461620992</c:v>
                </c:pt>
                <c:pt idx="210">
                  <c:v>-3.6132323382400253</c:v>
                </c:pt>
                <c:pt idx="211">
                  <c:v>1.3881466031621852</c:v>
                </c:pt>
                <c:pt idx="212">
                  <c:v>8.3116516200952599</c:v>
                </c:pt>
                <c:pt idx="213">
                  <c:v>5.5471119210548165</c:v>
                </c:pt>
                <c:pt idx="214">
                  <c:v>1.2998057357724606</c:v>
                </c:pt>
                <c:pt idx="215">
                  <c:v>-2.9246328283688188</c:v>
                </c:pt>
                <c:pt idx="216">
                  <c:v>0.70779438991738508</c:v>
                </c:pt>
                <c:pt idx="217">
                  <c:v>5.0153582102969114</c:v>
                </c:pt>
                <c:pt idx="218">
                  <c:v>1.5128505654560158</c:v>
                </c:pt>
                <c:pt idx="219">
                  <c:v>-1.0070275613344475</c:v>
                </c:pt>
                <c:pt idx="220">
                  <c:v>-6.6751733507291995</c:v>
                </c:pt>
                <c:pt idx="221">
                  <c:v>0.21795845491759983</c:v>
                </c:pt>
                <c:pt idx="222">
                  <c:v>1.9562762410636612</c:v>
                </c:pt>
                <c:pt idx="223">
                  <c:v>2.9005973837305459</c:v>
                </c:pt>
                <c:pt idx="224">
                  <c:v>9.217101082711828</c:v>
                </c:pt>
                <c:pt idx="225">
                  <c:v>10.102771587412265</c:v>
                </c:pt>
                <c:pt idx="226">
                  <c:v>8.0362581672586462</c:v>
                </c:pt>
                <c:pt idx="227">
                  <c:v>12.569583319927759</c:v>
                </c:pt>
                <c:pt idx="228">
                  <c:v>12.217226916245673</c:v>
                </c:pt>
                <c:pt idx="229">
                  <c:v>1.4078613190434475</c:v>
                </c:pt>
                <c:pt idx="230">
                  <c:v>-7.7376964921477942</c:v>
                </c:pt>
                <c:pt idx="231">
                  <c:v>-3.040512023999745</c:v>
                </c:pt>
                <c:pt idx="232">
                  <c:v>4.262966092078301</c:v>
                </c:pt>
                <c:pt idx="233">
                  <c:v>2.0204287021683855</c:v>
                </c:pt>
                <c:pt idx="234">
                  <c:v>-1.2263221508640485</c:v>
                </c:pt>
                <c:pt idx="235">
                  <c:v>0.50456020042697736</c:v>
                </c:pt>
                <c:pt idx="236">
                  <c:v>6.2054239966300981E-2</c:v>
                </c:pt>
                <c:pt idx="237">
                  <c:v>-0.51192955755138303</c:v>
                </c:pt>
                <c:pt idx="238">
                  <c:v>5.9436296666062143</c:v>
                </c:pt>
                <c:pt idx="239">
                  <c:v>4.8856031482232982</c:v>
                </c:pt>
                <c:pt idx="240">
                  <c:v>3.7086008639803376</c:v>
                </c:pt>
                <c:pt idx="241">
                  <c:v>-1.0175401426210771</c:v>
                </c:pt>
                <c:pt idx="242">
                  <c:v>11.024283120777076</c:v>
                </c:pt>
                <c:pt idx="243">
                  <c:v>6.2792986819014311</c:v>
                </c:pt>
                <c:pt idx="244">
                  <c:v>-2.5273601122166323</c:v>
                </c:pt>
                <c:pt idx="245">
                  <c:v>3.6571801306631651</c:v>
                </c:pt>
                <c:pt idx="246">
                  <c:v>2.8429032084387833</c:v>
                </c:pt>
                <c:pt idx="247">
                  <c:v>1.2051185727982157</c:v>
                </c:pt>
                <c:pt idx="248">
                  <c:v>0.87225968339736248</c:v>
                </c:pt>
                <c:pt idx="249">
                  <c:v>0.56069248039830677</c:v>
                </c:pt>
                <c:pt idx="250">
                  <c:v>1.8324703661819637</c:v>
                </c:pt>
                <c:pt idx="251">
                  <c:v>2.9505340854650899</c:v>
                </c:pt>
                <c:pt idx="252">
                  <c:v>-0.71479223017082971</c:v>
                </c:pt>
                <c:pt idx="253">
                  <c:v>-4.8224745648515652</c:v>
                </c:pt>
                <c:pt idx="254">
                  <c:v>-6.1043462877125751</c:v>
                </c:pt>
                <c:pt idx="255">
                  <c:v>-0.24652973958198421</c:v>
                </c:pt>
                <c:pt idx="256">
                  <c:v>1.1744380238310372</c:v>
                </c:pt>
                <c:pt idx="257">
                  <c:v>2.2444608416073217</c:v>
                </c:pt>
                <c:pt idx="258">
                  <c:v>3.2953339339647729</c:v>
                </c:pt>
                <c:pt idx="259">
                  <c:v>3.5351870980282687</c:v>
                </c:pt>
                <c:pt idx="260">
                  <c:v>3.0776756963190048</c:v>
                </c:pt>
                <c:pt idx="261">
                  <c:v>2.0231451128192446</c:v>
                </c:pt>
                <c:pt idx="262">
                  <c:v>3.1860760742268299</c:v>
                </c:pt>
                <c:pt idx="263">
                  <c:v>0.37506223287554874</c:v>
                </c:pt>
                <c:pt idx="264">
                  <c:v>-1.1412413004511168</c:v>
                </c:pt>
                <c:pt idx="265">
                  <c:v>1.9678582097353292E-3</c:v>
                </c:pt>
                <c:pt idx="266">
                  <c:v>2.0756676635863367</c:v>
                </c:pt>
                <c:pt idx="267">
                  <c:v>1.5211735023425428</c:v>
                </c:pt>
                <c:pt idx="268">
                  <c:v>-0.83646007250932897</c:v>
                </c:pt>
                <c:pt idx="269">
                  <c:v>-0.38588967097033611</c:v>
                </c:pt>
                <c:pt idx="270">
                  <c:v>-0.35796901476122361</c:v>
                </c:pt>
                <c:pt idx="271">
                  <c:v>-0.2109123435478884</c:v>
                </c:pt>
                <c:pt idx="272">
                  <c:v>1.3762192015517987</c:v>
                </c:pt>
                <c:pt idx="273">
                  <c:v>0.85260381588678347</c:v>
                </c:pt>
                <c:pt idx="274">
                  <c:v>-2.0602254447414725</c:v>
                </c:pt>
                <c:pt idx="275">
                  <c:v>-0.85579990408850592</c:v>
                </c:pt>
                <c:pt idx="276">
                  <c:v>0.82504932835285216</c:v>
                </c:pt>
                <c:pt idx="277">
                  <c:v>3.972285196944072</c:v>
                </c:pt>
                <c:pt idx="278">
                  <c:v>5.7999706923346661</c:v>
                </c:pt>
                <c:pt idx="279">
                  <c:v>3.0466380751405246</c:v>
                </c:pt>
                <c:pt idx="280">
                  <c:v>-1.620056937969881</c:v>
                </c:pt>
                <c:pt idx="281">
                  <c:v>-2.7932023720308097</c:v>
                </c:pt>
                <c:pt idx="282">
                  <c:v>0.60360894961250255</c:v>
                </c:pt>
                <c:pt idx="283">
                  <c:v>-1.3974314634443186</c:v>
                </c:pt>
                <c:pt idx="284">
                  <c:v>-0.87733805637567008</c:v>
                </c:pt>
                <c:pt idx="285">
                  <c:v>2.1749285474460849</c:v>
                </c:pt>
                <c:pt idx="286">
                  <c:v>2.7558137761390955</c:v>
                </c:pt>
                <c:pt idx="287">
                  <c:v>1.5224712062072445</c:v>
                </c:pt>
                <c:pt idx="288">
                  <c:v>0.1655022894888768</c:v>
                </c:pt>
                <c:pt idx="289">
                  <c:v>1.4438490158517665</c:v>
                </c:pt>
                <c:pt idx="290">
                  <c:v>0.31197556432668055</c:v>
                </c:pt>
                <c:pt idx="291">
                  <c:v>-0.43902640090784362</c:v>
                </c:pt>
                <c:pt idx="292">
                  <c:v>0.66545908367609863</c:v>
                </c:pt>
                <c:pt idx="293">
                  <c:v>1.9122860742020975</c:v>
                </c:pt>
                <c:pt idx="294">
                  <c:v>2.1263872066873453</c:v>
                </c:pt>
                <c:pt idx="295">
                  <c:v>1.4966151631987978</c:v>
                </c:pt>
                <c:pt idx="296">
                  <c:v>0.42835552842922742</c:v>
                </c:pt>
                <c:pt idx="297">
                  <c:v>-1.1354657385312878</c:v>
                </c:pt>
                <c:pt idx="298">
                  <c:v>0.3351945262623488</c:v>
                </c:pt>
                <c:pt idx="299">
                  <c:v>-1.7465443523432873</c:v>
                </c:pt>
                <c:pt idx="300">
                  <c:v>-1.3670611956550405</c:v>
                </c:pt>
                <c:pt idx="301">
                  <c:v>3.0485886342142625</c:v>
                </c:pt>
                <c:pt idx="302">
                  <c:v>13.910049645008336</c:v>
                </c:pt>
                <c:pt idx="303">
                  <c:v>7.0258065273676831</c:v>
                </c:pt>
                <c:pt idx="304">
                  <c:v>2.0794519305765027</c:v>
                </c:pt>
                <c:pt idx="305">
                  <c:v>-1.8584202218610155</c:v>
                </c:pt>
                <c:pt idx="306">
                  <c:v>-5.2260066131437988</c:v>
                </c:pt>
                <c:pt idx="307">
                  <c:v>-2.3598238411883585</c:v>
                </c:pt>
                <c:pt idx="308">
                  <c:v>-0.58227754532593101</c:v>
                </c:pt>
                <c:pt idx="309">
                  <c:v>-1.3670149551739943</c:v>
                </c:pt>
                <c:pt idx="310">
                  <c:v>-0.10692318151480129</c:v>
                </c:pt>
                <c:pt idx="311">
                  <c:v>1.8988085471024181</c:v>
                </c:pt>
                <c:pt idx="312">
                  <c:v>1.588894854116998</c:v>
                </c:pt>
              </c:numCache>
            </c:numRef>
          </c:yVal>
          <c:smooth val="1"/>
          <c:extLst>
            <c:ext xmlns:c16="http://schemas.microsoft.com/office/drawing/2014/chart" uri="{C3380CC4-5D6E-409C-BE32-E72D297353CC}">
              <c16:uniqueId val="{00000000-3C6A-433A-8C60-2E2E700A61D7}"/>
            </c:ext>
          </c:extLst>
        </c:ser>
        <c:ser>
          <c:idx val="1"/>
          <c:order val="1"/>
          <c:tx>
            <c:v>1.3</c:v>
          </c:tx>
          <c:spPr>
            <a:ln w="19050" cap="rnd">
              <a:solidFill>
                <a:schemeClr val="accent2"/>
              </a:solidFill>
              <a:round/>
            </a:ln>
            <a:effectLst/>
          </c:spPr>
          <c:marker>
            <c:symbol val="none"/>
          </c:marker>
          <c:xVal>
            <c:strRef>
              <c:f>'LC1.3'!$D:$D</c:f>
              <c:strCache>
                <c:ptCount val="313"/>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strCache>
            </c:strRef>
          </c:xVal>
          <c:yVal>
            <c:numRef>
              <c:f>'LC1.3'!$E:$E</c:f>
              <c:numCache>
                <c:formatCode>General</c:formatCode>
                <c:ptCount val="1048576"/>
                <c:pt idx="0">
                  <c:v>0</c:v>
                </c:pt>
                <c:pt idx="1">
                  <c:v>-36.0520679589211</c:v>
                </c:pt>
                <c:pt idx="2">
                  <c:v>-41.787959014809282</c:v>
                </c:pt>
                <c:pt idx="3">
                  <c:v>5.0353918964724897</c:v>
                </c:pt>
                <c:pt idx="4">
                  <c:v>7.3864338530917539</c:v>
                </c:pt>
                <c:pt idx="5">
                  <c:v>-7.6811528554973414</c:v>
                </c:pt>
                <c:pt idx="6">
                  <c:v>-68.691019958672584</c:v>
                </c:pt>
                <c:pt idx="7">
                  <c:v>-145.86059935326554</c:v>
                </c:pt>
                <c:pt idx="8">
                  <c:v>-121.57113322231039</c:v>
                </c:pt>
                <c:pt idx="9">
                  <c:v>25.37957425807183</c:v>
                </c:pt>
                <c:pt idx="10">
                  <c:v>104.50367963182886</c:v>
                </c:pt>
                <c:pt idx="11">
                  <c:v>93.235915714189034</c:v>
                </c:pt>
                <c:pt idx="12">
                  <c:v>50.21563536701801</c:v>
                </c:pt>
                <c:pt idx="13">
                  <c:v>-0.70337996314077289</c:v>
                </c:pt>
                <c:pt idx="14">
                  <c:v>-3.2077055700163859</c:v>
                </c:pt>
                <c:pt idx="15">
                  <c:v>-11.738491628518286</c:v>
                </c:pt>
                <c:pt idx="16">
                  <c:v>-6.0596423415906751</c:v>
                </c:pt>
                <c:pt idx="17">
                  <c:v>-7.2959727291387928</c:v>
                </c:pt>
                <c:pt idx="18">
                  <c:v>-30.399568480740513</c:v>
                </c:pt>
                <c:pt idx="19">
                  <c:v>-48.091440256361579</c:v>
                </c:pt>
                <c:pt idx="20">
                  <c:v>3.0443949095385321</c:v>
                </c:pt>
                <c:pt idx="21">
                  <c:v>40.846653517199812</c:v>
                </c:pt>
                <c:pt idx="22">
                  <c:v>20.359635198924799</c:v>
                </c:pt>
                <c:pt idx="23">
                  <c:v>-2.9743478873504228</c:v>
                </c:pt>
                <c:pt idx="24">
                  <c:v>-8.0356396521870703</c:v>
                </c:pt>
                <c:pt idx="25">
                  <c:v>8.3821319291242862</c:v>
                </c:pt>
                <c:pt idx="26">
                  <c:v>3.519035327989628</c:v>
                </c:pt>
                <c:pt idx="27">
                  <c:v>-1.1943937443253658</c:v>
                </c:pt>
                <c:pt idx="28">
                  <c:v>-8.4214911441424505</c:v>
                </c:pt>
                <c:pt idx="29">
                  <c:v>-7.8769866193507809</c:v>
                </c:pt>
                <c:pt idx="30">
                  <c:v>-5.8689158639930641</c:v>
                </c:pt>
                <c:pt idx="31">
                  <c:v>0.25212555209411747</c:v>
                </c:pt>
                <c:pt idx="32">
                  <c:v>4.255724090884252</c:v>
                </c:pt>
                <c:pt idx="33">
                  <c:v>2.6573999406744342</c:v>
                </c:pt>
                <c:pt idx="34">
                  <c:v>-11.09847110130846</c:v>
                </c:pt>
                <c:pt idx="35">
                  <c:v>-11.329467448132261</c:v>
                </c:pt>
                <c:pt idx="36">
                  <c:v>2.6891757804389562</c:v>
                </c:pt>
                <c:pt idx="37">
                  <c:v>8.0454765046665901</c:v>
                </c:pt>
                <c:pt idx="38">
                  <c:v>-2.3019280573217933</c:v>
                </c:pt>
                <c:pt idx="39">
                  <c:v>-6.0024336877205311</c:v>
                </c:pt>
                <c:pt idx="40">
                  <c:v>1.7636705301429747</c:v>
                </c:pt>
                <c:pt idx="41">
                  <c:v>3.9891631758455692</c:v>
                </c:pt>
                <c:pt idx="42">
                  <c:v>-3.6778268842159489</c:v>
                </c:pt>
                <c:pt idx="43">
                  <c:v>-14.178828648432415</c:v>
                </c:pt>
                <c:pt idx="44">
                  <c:v>-5.1424502524873983</c:v>
                </c:pt>
                <c:pt idx="45">
                  <c:v>0.3594009789290647</c:v>
                </c:pt>
                <c:pt idx="46">
                  <c:v>0.23025814493748487</c:v>
                </c:pt>
                <c:pt idx="47">
                  <c:v>-6.1109324095339765</c:v>
                </c:pt>
                <c:pt idx="48">
                  <c:v>-9.0521177754113182</c:v>
                </c:pt>
                <c:pt idx="49">
                  <c:v>0.35588749362303529</c:v>
                </c:pt>
                <c:pt idx="50">
                  <c:v>22.542422242814744</c:v>
                </c:pt>
                <c:pt idx="51">
                  <c:v>12.957154253305514</c:v>
                </c:pt>
                <c:pt idx="52">
                  <c:v>6.3373479042020984</c:v>
                </c:pt>
                <c:pt idx="53">
                  <c:v>2.8481269088921168</c:v>
                </c:pt>
                <c:pt idx="54">
                  <c:v>-8.0846802454681441</c:v>
                </c:pt>
                <c:pt idx="55">
                  <c:v>-18.289575842569086</c:v>
                </c:pt>
                <c:pt idx="56">
                  <c:v>-4.0684508777548682</c:v>
                </c:pt>
                <c:pt idx="57">
                  <c:v>18.435316593090562</c:v>
                </c:pt>
                <c:pt idx="58">
                  <c:v>15.675459483159273</c:v>
                </c:pt>
                <c:pt idx="59">
                  <c:v>13.255340404466885</c:v>
                </c:pt>
                <c:pt idx="60">
                  <c:v>6.9197903992518075</c:v>
                </c:pt>
                <c:pt idx="61">
                  <c:v>-6.4718862679028355</c:v>
                </c:pt>
                <c:pt idx="62">
                  <c:v>-3.0716298527245458</c:v>
                </c:pt>
                <c:pt idx="63">
                  <c:v>-6.4655695056901896</c:v>
                </c:pt>
                <c:pt idx="64">
                  <c:v>-4.5855298741323587</c:v>
                </c:pt>
                <c:pt idx="65">
                  <c:v>8.6689123195053668</c:v>
                </c:pt>
                <c:pt idx="66">
                  <c:v>11.502115530582881</c:v>
                </c:pt>
                <c:pt idx="67">
                  <c:v>-3.3989139491878069</c:v>
                </c:pt>
                <c:pt idx="68">
                  <c:v>-7.7246218463133296</c:v>
                </c:pt>
                <c:pt idx="69">
                  <c:v>1.7158894954221631</c:v>
                </c:pt>
                <c:pt idx="70">
                  <c:v>0.85519819513952533</c:v>
                </c:pt>
                <c:pt idx="71">
                  <c:v>0.13206046374879798</c:v>
                </c:pt>
                <c:pt idx="72">
                  <c:v>-0.35363717728000721</c:v>
                </c:pt>
                <c:pt idx="73">
                  <c:v>-10.767247842249233</c:v>
                </c:pt>
                <c:pt idx="74">
                  <c:v>-22.234586114413744</c:v>
                </c:pt>
                <c:pt idx="75">
                  <c:v>-35.920103988316399</c:v>
                </c:pt>
                <c:pt idx="76">
                  <c:v>-27.347490833359078</c:v>
                </c:pt>
                <c:pt idx="77">
                  <c:v>12.13954413816869</c:v>
                </c:pt>
                <c:pt idx="78">
                  <c:v>33.780960703447846</c:v>
                </c:pt>
                <c:pt idx="79">
                  <c:v>14.300553944274984</c:v>
                </c:pt>
                <c:pt idx="80">
                  <c:v>-3.7312930269920201</c:v>
                </c:pt>
                <c:pt idx="81">
                  <c:v>0.74547201816345154</c:v>
                </c:pt>
                <c:pt idx="82">
                  <c:v>5.1394974733989107</c:v>
                </c:pt>
                <c:pt idx="83">
                  <c:v>-0.94613516632525962</c:v>
                </c:pt>
                <c:pt idx="84">
                  <c:v>2.2541247343238053</c:v>
                </c:pt>
                <c:pt idx="85">
                  <c:v>-1.1677748011586531</c:v>
                </c:pt>
                <c:pt idx="86">
                  <c:v>-4.9111006057039068</c:v>
                </c:pt>
                <c:pt idx="87">
                  <c:v>0.64405649179700442</c:v>
                </c:pt>
                <c:pt idx="88">
                  <c:v>4.597816191712103</c:v>
                </c:pt>
                <c:pt idx="89">
                  <c:v>5.7970929604733072</c:v>
                </c:pt>
                <c:pt idx="90">
                  <c:v>2.9609915112704619</c:v>
                </c:pt>
                <c:pt idx="91">
                  <c:v>-2.1031436957571472</c:v>
                </c:pt>
                <c:pt idx="92">
                  <c:v>3.6854268020094976</c:v>
                </c:pt>
                <c:pt idx="93">
                  <c:v>2.8122099462326</c:v>
                </c:pt>
                <c:pt idx="94">
                  <c:v>-0.32297751271426689</c:v>
                </c:pt>
                <c:pt idx="95">
                  <c:v>0.89063168938432813</c:v>
                </c:pt>
                <c:pt idx="96">
                  <c:v>-3.2488901653266744</c:v>
                </c:pt>
                <c:pt idx="97">
                  <c:v>-4.6384381390496037</c:v>
                </c:pt>
                <c:pt idx="98">
                  <c:v>-0.60403891110037955</c:v>
                </c:pt>
                <c:pt idx="99">
                  <c:v>1.534663405266655</c:v>
                </c:pt>
                <c:pt idx="100">
                  <c:v>1.5620643976634747</c:v>
                </c:pt>
                <c:pt idx="101">
                  <c:v>2.1895973797860164</c:v>
                </c:pt>
                <c:pt idx="102">
                  <c:v>3.1843295147844257</c:v>
                </c:pt>
                <c:pt idx="103">
                  <c:v>-2.0258630492538998</c:v>
                </c:pt>
                <c:pt idx="104">
                  <c:v>-1.5941175257474647</c:v>
                </c:pt>
                <c:pt idx="105">
                  <c:v>5.0362062342359515</c:v>
                </c:pt>
                <c:pt idx="106">
                  <c:v>-0.11564824298620288</c:v>
                </c:pt>
                <c:pt idx="107">
                  <c:v>-3.7049172528384831</c:v>
                </c:pt>
                <c:pt idx="108">
                  <c:v>1.2024679784512105</c:v>
                </c:pt>
                <c:pt idx="109">
                  <c:v>3.6469724174988278</c:v>
                </c:pt>
                <c:pt idx="110">
                  <c:v>-0.54013628506253331</c:v>
                </c:pt>
                <c:pt idx="111">
                  <c:v>-3.0973243409820133</c:v>
                </c:pt>
                <c:pt idx="112">
                  <c:v>-0.13684820624298655</c:v>
                </c:pt>
                <c:pt idx="113">
                  <c:v>-7.1155418546012434</c:v>
                </c:pt>
                <c:pt idx="114">
                  <c:v>-9.8691904051068597</c:v>
                </c:pt>
                <c:pt idx="115">
                  <c:v>2.737265912682973</c:v>
                </c:pt>
                <c:pt idx="116">
                  <c:v>0.54699350156418025</c:v>
                </c:pt>
                <c:pt idx="117">
                  <c:v>9.5367438997560772</c:v>
                </c:pt>
                <c:pt idx="118">
                  <c:v>8.5934014668352283</c:v>
                </c:pt>
                <c:pt idx="119">
                  <c:v>1.5054625928141385</c:v>
                </c:pt>
                <c:pt idx="120">
                  <c:v>-2.386455214656356</c:v>
                </c:pt>
                <c:pt idx="121">
                  <c:v>-3.1715371810559487</c:v>
                </c:pt>
                <c:pt idx="122">
                  <c:v>-2.3445041706038414</c:v>
                </c:pt>
                <c:pt idx="123">
                  <c:v>0.19360720262041553</c:v>
                </c:pt>
                <c:pt idx="124">
                  <c:v>-3.4530708049004382</c:v>
                </c:pt>
                <c:pt idx="125">
                  <c:v>-12.612288581351207</c:v>
                </c:pt>
                <c:pt idx="126">
                  <c:v>-0.71286427094991278</c:v>
                </c:pt>
                <c:pt idx="127">
                  <c:v>7.9929539749392902</c:v>
                </c:pt>
                <c:pt idx="128">
                  <c:v>3.967780219693398</c:v>
                </c:pt>
                <c:pt idx="129">
                  <c:v>-2.2497429965129969</c:v>
                </c:pt>
                <c:pt idx="130">
                  <c:v>-4.3688245266342705</c:v>
                </c:pt>
                <c:pt idx="131">
                  <c:v>-0.74306061405661405</c:v>
                </c:pt>
                <c:pt idx="132">
                  <c:v>3.7178006106748471</c:v>
                </c:pt>
                <c:pt idx="133">
                  <c:v>-0.29312717521541032</c:v>
                </c:pt>
                <c:pt idx="134">
                  <c:v>-4.5829628613023248</c:v>
                </c:pt>
                <c:pt idx="135">
                  <c:v>-6.3568560692664766</c:v>
                </c:pt>
                <c:pt idx="136">
                  <c:v>-15.706023268504135</c:v>
                </c:pt>
                <c:pt idx="137">
                  <c:v>-14.903602189150435</c:v>
                </c:pt>
                <c:pt idx="138">
                  <c:v>0.98966706315025998</c:v>
                </c:pt>
                <c:pt idx="139">
                  <c:v>3.0900781702829767</c:v>
                </c:pt>
                <c:pt idx="140">
                  <c:v>10.367844623640668</c:v>
                </c:pt>
                <c:pt idx="141">
                  <c:v>8.9349555063760899</c:v>
                </c:pt>
                <c:pt idx="142">
                  <c:v>4.3255872840688108</c:v>
                </c:pt>
                <c:pt idx="143">
                  <c:v>2.3164161775785952E-2</c:v>
                </c:pt>
                <c:pt idx="144">
                  <c:v>-5.0472890379751485</c:v>
                </c:pt>
                <c:pt idx="145">
                  <c:v>-10.14278550983034</c:v>
                </c:pt>
                <c:pt idx="146">
                  <c:v>-8.304724073933885</c:v>
                </c:pt>
                <c:pt idx="147">
                  <c:v>10.892194625374644</c:v>
                </c:pt>
                <c:pt idx="148">
                  <c:v>11.389584809376828</c:v>
                </c:pt>
                <c:pt idx="149">
                  <c:v>5.156950629968593</c:v>
                </c:pt>
                <c:pt idx="150">
                  <c:v>8.3948381849269147</c:v>
                </c:pt>
                <c:pt idx="151">
                  <c:v>9.5336943110621544</c:v>
                </c:pt>
                <c:pt idx="152">
                  <c:v>7.5399729325353162</c:v>
                </c:pt>
                <c:pt idx="153">
                  <c:v>-3.8404891757137807</c:v>
                </c:pt>
                <c:pt idx="154">
                  <c:v>-3.3892716016622462</c:v>
                </c:pt>
                <c:pt idx="155">
                  <c:v>6.9345896675623369</c:v>
                </c:pt>
                <c:pt idx="156">
                  <c:v>7.4000871604594893</c:v>
                </c:pt>
                <c:pt idx="157">
                  <c:v>4.6169900652771299</c:v>
                </c:pt>
                <c:pt idx="158">
                  <c:v>8.0825137385008645</c:v>
                </c:pt>
                <c:pt idx="159">
                  <c:v>7.3744116599154435</c:v>
                </c:pt>
                <c:pt idx="160">
                  <c:v>-1.8798161637489708</c:v>
                </c:pt>
                <c:pt idx="161">
                  <c:v>-2.9951989446681186</c:v>
                </c:pt>
                <c:pt idx="162">
                  <c:v>8.4900778549806635</c:v>
                </c:pt>
                <c:pt idx="163">
                  <c:v>-4.6491723470473758</c:v>
                </c:pt>
                <c:pt idx="164">
                  <c:v>-5.9067813627264245</c:v>
                </c:pt>
                <c:pt idx="165">
                  <c:v>-3.605916512111631</c:v>
                </c:pt>
                <c:pt idx="166">
                  <c:v>3.3197323340664209</c:v>
                </c:pt>
                <c:pt idx="167">
                  <c:v>6.0792435621636223</c:v>
                </c:pt>
                <c:pt idx="168">
                  <c:v>3.4411299131079431</c:v>
                </c:pt>
                <c:pt idx="169">
                  <c:v>1.0613799938778947</c:v>
                </c:pt>
                <c:pt idx="170">
                  <c:v>0.83804750511638759</c:v>
                </c:pt>
                <c:pt idx="171">
                  <c:v>9.582427877486277E-2</c:v>
                </c:pt>
                <c:pt idx="172">
                  <c:v>-3.4521341144758497</c:v>
                </c:pt>
                <c:pt idx="173">
                  <c:v>-6.1440050267434323</c:v>
                </c:pt>
                <c:pt idx="174">
                  <c:v>-4.3509037699720947</c:v>
                </c:pt>
                <c:pt idx="175">
                  <c:v>-5.3168267397306437</c:v>
                </c:pt>
                <c:pt idx="176">
                  <c:v>-1.0374851185189913</c:v>
                </c:pt>
                <c:pt idx="177">
                  <c:v>5.0465611714713194</c:v>
                </c:pt>
                <c:pt idx="178">
                  <c:v>5.8656091603151435</c:v>
                </c:pt>
                <c:pt idx="179">
                  <c:v>-4.7655363493135319</c:v>
                </c:pt>
                <c:pt idx="180">
                  <c:v>-28.153563375561784</c:v>
                </c:pt>
                <c:pt idx="181">
                  <c:v>-22.538025128036089</c:v>
                </c:pt>
                <c:pt idx="182">
                  <c:v>18.174317064244796</c:v>
                </c:pt>
                <c:pt idx="183">
                  <c:v>18.190924244220916</c:v>
                </c:pt>
                <c:pt idx="184">
                  <c:v>-9.1297380347073869</c:v>
                </c:pt>
                <c:pt idx="185">
                  <c:v>5.8250843490883355</c:v>
                </c:pt>
                <c:pt idx="186">
                  <c:v>13.981747873230248</c:v>
                </c:pt>
                <c:pt idx="187">
                  <c:v>10.555223658504634</c:v>
                </c:pt>
                <c:pt idx="188">
                  <c:v>-1.7559203982979383</c:v>
                </c:pt>
                <c:pt idx="189">
                  <c:v>-5.3651284522553775</c:v>
                </c:pt>
                <c:pt idx="190">
                  <c:v>1.9216353477725305</c:v>
                </c:pt>
                <c:pt idx="191">
                  <c:v>3.3519159930393432</c:v>
                </c:pt>
                <c:pt idx="192">
                  <c:v>-5.628806362049982</c:v>
                </c:pt>
                <c:pt idx="193">
                  <c:v>-2.3065157902678175</c:v>
                </c:pt>
                <c:pt idx="194">
                  <c:v>10.673135872922575</c:v>
                </c:pt>
                <c:pt idx="195">
                  <c:v>15.63984317056223</c:v>
                </c:pt>
                <c:pt idx="196">
                  <c:v>12.628403356774733</c:v>
                </c:pt>
                <c:pt idx="197">
                  <c:v>10.824004204245369</c:v>
                </c:pt>
                <c:pt idx="198">
                  <c:v>5.8275701872161152</c:v>
                </c:pt>
                <c:pt idx="199">
                  <c:v>4.2343938018814793</c:v>
                </c:pt>
                <c:pt idx="200">
                  <c:v>-0.13564605170364827</c:v>
                </c:pt>
                <c:pt idx="201">
                  <c:v>-2.6014657961982937</c:v>
                </c:pt>
                <c:pt idx="202">
                  <c:v>-1.626886231683919</c:v>
                </c:pt>
                <c:pt idx="203">
                  <c:v>5.7752812304978267</c:v>
                </c:pt>
                <c:pt idx="204">
                  <c:v>8.3043391859646274</c:v>
                </c:pt>
                <c:pt idx="205">
                  <c:v>2.7740082475973935</c:v>
                </c:pt>
                <c:pt idx="206">
                  <c:v>-3.030526259203278</c:v>
                </c:pt>
                <c:pt idx="207">
                  <c:v>-1.8254147881995144</c:v>
                </c:pt>
                <c:pt idx="208">
                  <c:v>9.268464621875955</c:v>
                </c:pt>
                <c:pt idx="209">
                  <c:v>-10.14505922553546</c:v>
                </c:pt>
                <c:pt idx="210">
                  <c:v>-7.4199974653351779</c:v>
                </c:pt>
                <c:pt idx="211">
                  <c:v>-4.5264899972493042</c:v>
                </c:pt>
                <c:pt idx="212">
                  <c:v>-5.1921225871067964</c:v>
                </c:pt>
                <c:pt idx="213">
                  <c:v>2.5425293441211059</c:v>
                </c:pt>
                <c:pt idx="214">
                  <c:v>11.351677023696215</c:v>
                </c:pt>
                <c:pt idx="215">
                  <c:v>5.7219179915018135</c:v>
                </c:pt>
                <c:pt idx="216">
                  <c:v>-0.18512681157733363</c:v>
                </c:pt>
                <c:pt idx="217">
                  <c:v>0.92924352540666932</c:v>
                </c:pt>
                <c:pt idx="218">
                  <c:v>-2.2238592580166672</c:v>
                </c:pt>
                <c:pt idx="219">
                  <c:v>-2.5690330681144022</c:v>
                </c:pt>
                <c:pt idx="220">
                  <c:v>2.5657983977673258</c:v>
                </c:pt>
                <c:pt idx="221">
                  <c:v>1.111501800695589</c:v>
                </c:pt>
                <c:pt idx="222">
                  <c:v>0.27704348808700019</c:v>
                </c:pt>
                <c:pt idx="223">
                  <c:v>0.56805926156482534</c:v>
                </c:pt>
                <c:pt idx="224">
                  <c:v>1.3758593410096427</c:v>
                </c:pt>
                <c:pt idx="225">
                  <c:v>2.0699456310865281</c:v>
                </c:pt>
                <c:pt idx="226">
                  <c:v>0.16089539557116087</c:v>
                </c:pt>
                <c:pt idx="227">
                  <c:v>-1.9384331701431785</c:v>
                </c:pt>
                <c:pt idx="228">
                  <c:v>-0.79104693717323649</c:v>
                </c:pt>
                <c:pt idx="229">
                  <c:v>3.2364962322229713</c:v>
                </c:pt>
                <c:pt idx="230">
                  <c:v>3.5497376271326919</c:v>
                </c:pt>
                <c:pt idx="231">
                  <c:v>0.86370407234479796</c:v>
                </c:pt>
                <c:pt idx="232">
                  <c:v>-0.64818635681409797</c:v>
                </c:pt>
                <c:pt idx="233">
                  <c:v>3.433583558871498</c:v>
                </c:pt>
                <c:pt idx="234">
                  <c:v>4.1993545760104478</c:v>
                </c:pt>
                <c:pt idx="235">
                  <c:v>1.3514479880072965</c:v>
                </c:pt>
                <c:pt idx="236">
                  <c:v>-3.22853515280495</c:v>
                </c:pt>
                <c:pt idx="237">
                  <c:v>-4.4118088913978362</c:v>
                </c:pt>
                <c:pt idx="238">
                  <c:v>-4.6953760457445872</c:v>
                </c:pt>
                <c:pt idx="239">
                  <c:v>-3.1933611073579988</c:v>
                </c:pt>
                <c:pt idx="240">
                  <c:v>1.7803510487748189</c:v>
                </c:pt>
                <c:pt idx="241">
                  <c:v>0.89954661685050052</c:v>
                </c:pt>
                <c:pt idx="242">
                  <c:v>-1.8793438655565748</c:v>
                </c:pt>
                <c:pt idx="243">
                  <c:v>1.1076529402561337</c:v>
                </c:pt>
                <c:pt idx="244">
                  <c:v>2.3338598444845404</c:v>
                </c:pt>
                <c:pt idx="245">
                  <c:v>-1.6156299624997024</c:v>
                </c:pt>
                <c:pt idx="246">
                  <c:v>-0.80029690571433831</c:v>
                </c:pt>
                <c:pt idx="247">
                  <c:v>4.3898780891852771E-2</c:v>
                </c:pt>
                <c:pt idx="248">
                  <c:v>-0.35549979592520525</c:v>
                </c:pt>
                <c:pt idx="249">
                  <c:v>-3.5603863193443289E-2</c:v>
                </c:pt>
                <c:pt idx="250">
                  <c:v>-1.8374891350715656</c:v>
                </c:pt>
                <c:pt idx="251">
                  <c:v>0.28808277047670794</c:v>
                </c:pt>
                <c:pt idx="252">
                  <c:v>6.50271660824904</c:v>
                </c:pt>
                <c:pt idx="253">
                  <c:v>4.9457782251630764</c:v>
                </c:pt>
                <c:pt idx="254">
                  <c:v>1.4239744910067049</c:v>
                </c:pt>
                <c:pt idx="255">
                  <c:v>-0.14243755562388111</c:v>
                </c:pt>
                <c:pt idx="256">
                  <c:v>9.4802890980303409E-2</c:v>
                </c:pt>
                <c:pt idx="257">
                  <c:v>-8.3202018448644166E-2</c:v>
                </c:pt>
                <c:pt idx="258">
                  <c:v>-1.4040942893004811</c:v>
                </c:pt>
                <c:pt idx="259">
                  <c:v>-1.2991806569954347</c:v>
                </c:pt>
                <c:pt idx="260">
                  <c:v>-0.32550943054057835</c:v>
                </c:pt>
                <c:pt idx="261">
                  <c:v>1.5254353494248851</c:v>
                </c:pt>
                <c:pt idx="262">
                  <c:v>1.1627907424127208</c:v>
                </c:pt>
                <c:pt idx="263">
                  <c:v>-2.6702957137163814</c:v>
                </c:pt>
                <c:pt idx="264">
                  <c:v>-1.4757184412205611</c:v>
                </c:pt>
                <c:pt idx="265">
                  <c:v>9.166124384449839</c:v>
                </c:pt>
                <c:pt idx="266">
                  <c:v>7.7607933548268093</c:v>
                </c:pt>
                <c:pt idx="267">
                  <c:v>5.8781844452167276</c:v>
                </c:pt>
                <c:pt idx="268">
                  <c:v>3.9331412210331558</c:v>
                </c:pt>
                <c:pt idx="269">
                  <c:v>4.5238439135976662</c:v>
                </c:pt>
                <c:pt idx="270">
                  <c:v>1.3983219436144252</c:v>
                </c:pt>
                <c:pt idx="271">
                  <c:v>-1.7437600498080834</c:v>
                </c:pt>
                <c:pt idx="272">
                  <c:v>-2.0627976448391085</c:v>
                </c:pt>
                <c:pt idx="273">
                  <c:v>-3.0526997950826908</c:v>
                </c:pt>
                <c:pt idx="274">
                  <c:v>3.3459171588678154</c:v>
                </c:pt>
                <c:pt idx="275">
                  <c:v>5.1285422645521104</c:v>
                </c:pt>
                <c:pt idx="276">
                  <c:v>1.0291852778127284</c:v>
                </c:pt>
                <c:pt idx="277">
                  <c:v>0.2647212722403417</c:v>
                </c:pt>
                <c:pt idx="278">
                  <c:v>1.5063639776889608</c:v>
                </c:pt>
                <c:pt idx="279">
                  <c:v>1.9998925000781655</c:v>
                </c:pt>
                <c:pt idx="280">
                  <c:v>1.685910398364697</c:v>
                </c:pt>
                <c:pt idx="281">
                  <c:v>2.4589039608549439</c:v>
                </c:pt>
                <c:pt idx="282">
                  <c:v>2.250541233775873</c:v>
                </c:pt>
                <c:pt idx="283">
                  <c:v>-1.6064820101355258E-2</c:v>
                </c:pt>
                <c:pt idx="284">
                  <c:v>-1.4394581759816647</c:v>
                </c:pt>
                <c:pt idx="285">
                  <c:v>-2.4120141140496032</c:v>
                </c:pt>
                <c:pt idx="286">
                  <c:v>1.5630903188056064</c:v>
                </c:pt>
                <c:pt idx="287">
                  <c:v>0.2088794123765938</c:v>
                </c:pt>
                <c:pt idx="288">
                  <c:v>-1.2518663525230997</c:v>
                </c:pt>
                <c:pt idx="289">
                  <c:v>3.1696099505103206</c:v>
                </c:pt>
                <c:pt idx="290">
                  <c:v>4.7874159847005266</c:v>
                </c:pt>
                <c:pt idx="291">
                  <c:v>1.975595585579961</c:v>
                </c:pt>
                <c:pt idx="292">
                  <c:v>0.82161461489592735</c:v>
                </c:pt>
                <c:pt idx="293">
                  <c:v>1.2724600135841229</c:v>
                </c:pt>
                <c:pt idx="294">
                  <c:v>0.69979946526430092</c:v>
                </c:pt>
                <c:pt idx="295">
                  <c:v>0.19777623106509437</c:v>
                </c:pt>
                <c:pt idx="296">
                  <c:v>0.14448791329033067</c:v>
                </c:pt>
                <c:pt idx="297">
                  <c:v>0.26864588662359673</c:v>
                </c:pt>
                <c:pt idx="298">
                  <c:v>-0.2331976878236352</c:v>
                </c:pt>
                <c:pt idx="299">
                  <c:v>-1.6710497472289596</c:v>
                </c:pt>
                <c:pt idx="300">
                  <c:v>-3.3055570442651416</c:v>
                </c:pt>
                <c:pt idx="301">
                  <c:v>-1.5989239729618003</c:v>
                </c:pt>
                <c:pt idx="302">
                  <c:v>0.36850232676381017</c:v>
                </c:pt>
                <c:pt idx="303">
                  <c:v>9.0242350180977565E-2</c:v>
                </c:pt>
                <c:pt idx="304">
                  <c:v>0.6418390667153081</c:v>
                </c:pt>
                <c:pt idx="305">
                  <c:v>3.1364630136605447</c:v>
                </c:pt>
                <c:pt idx="306">
                  <c:v>1.8673656358208164</c:v>
                </c:pt>
                <c:pt idx="307">
                  <c:v>7.1761318803301888E-2</c:v>
                </c:pt>
                <c:pt idx="308">
                  <c:v>0.23824765689324509</c:v>
                </c:pt>
                <c:pt idx="309">
                  <c:v>-0.74193441354754619</c:v>
                </c:pt>
                <c:pt idx="310">
                  <c:v>-2.624113730628074</c:v>
                </c:pt>
                <c:pt idx="311">
                  <c:v>-4.156842845584003</c:v>
                </c:pt>
                <c:pt idx="312">
                  <c:v>-1.3338257717493869</c:v>
                </c:pt>
              </c:numCache>
            </c:numRef>
          </c:yVal>
          <c:smooth val="1"/>
          <c:extLst>
            <c:ext xmlns:c16="http://schemas.microsoft.com/office/drawing/2014/chart" uri="{C3380CC4-5D6E-409C-BE32-E72D297353CC}">
              <c16:uniqueId val="{00000001-3C6A-433A-8C60-2E2E700A61D7}"/>
            </c:ext>
          </c:extLst>
        </c:ser>
        <c:ser>
          <c:idx val="2"/>
          <c:order val="2"/>
          <c:tx>
            <c:v>1.1</c:v>
          </c:tx>
          <c:spPr>
            <a:ln w="19050" cap="rnd">
              <a:solidFill>
                <a:schemeClr val="accent3"/>
              </a:solidFill>
              <a:round/>
            </a:ln>
            <a:effectLst/>
          </c:spPr>
          <c:marker>
            <c:symbol val="none"/>
          </c:marker>
          <c:xVal>
            <c:strRef>
              <c:f>'LC1.1'!$D:$D</c:f>
              <c:strCache>
                <c:ptCount val="240"/>
                <c:pt idx="0">
                  <c:v>Shape_Leng</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strCache>
            </c:strRef>
          </c:xVal>
          <c:yVal>
            <c:numRef>
              <c:f>'LC1.1'!$E:$E</c:f>
              <c:numCache>
                <c:formatCode>General</c:formatCode>
                <c:ptCount val="1048576"/>
                <c:pt idx="0">
                  <c:v>0</c:v>
                </c:pt>
                <c:pt idx="1">
                  <c:v>-12.486832936703449</c:v>
                </c:pt>
                <c:pt idx="2">
                  <c:v>-9.1238380942706776</c:v>
                </c:pt>
                <c:pt idx="3">
                  <c:v>-2.7279077723672378</c:v>
                </c:pt>
                <c:pt idx="4">
                  <c:v>-1.6074146963389695</c:v>
                </c:pt>
                <c:pt idx="5">
                  <c:v>-2.2623566110598663</c:v>
                </c:pt>
                <c:pt idx="6">
                  <c:v>2.8249502936295654</c:v>
                </c:pt>
                <c:pt idx="7">
                  <c:v>1.5305915679023447</c:v>
                </c:pt>
                <c:pt idx="8">
                  <c:v>-6.9937733904467567</c:v>
                </c:pt>
                <c:pt idx="9">
                  <c:v>-17.903268210570779</c:v>
                </c:pt>
                <c:pt idx="10">
                  <c:v>-17.392562987983446</c:v>
                </c:pt>
                <c:pt idx="11">
                  <c:v>-55.698696663393591</c:v>
                </c:pt>
                <c:pt idx="12">
                  <c:v>-38.27170054920029</c:v>
                </c:pt>
                <c:pt idx="13">
                  <c:v>-8.8350207115889816</c:v>
                </c:pt>
                <c:pt idx="14">
                  <c:v>6.1120315113921855</c:v>
                </c:pt>
                <c:pt idx="15">
                  <c:v>22.996151400719015</c:v>
                </c:pt>
                <c:pt idx="16">
                  <c:v>30.830324768050833</c:v>
                </c:pt>
                <c:pt idx="17">
                  <c:v>23.880862625825284</c:v>
                </c:pt>
                <c:pt idx="18">
                  <c:v>9.3463900774721917</c:v>
                </c:pt>
                <c:pt idx="19">
                  <c:v>-1.6139276645353346</c:v>
                </c:pt>
                <c:pt idx="20">
                  <c:v>-3.4211012454599499</c:v>
                </c:pt>
                <c:pt idx="21">
                  <c:v>8.3848923468764003</c:v>
                </c:pt>
                <c:pt idx="22">
                  <c:v>8.7617720525723399</c:v>
                </c:pt>
                <c:pt idx="23">
                  <c:v>-1.0794444176596534</c:v>
                </c:pt>
                <c:pt idx="24">
                  <c:v>-11.01715839451213</c:v>
                </c:pt>
                <c:pt idx="25">
                  <c:v>-4.6489232079742795</c:v>
                </c:pt>
                <c:pt idx="26">
                  <c:v>0.78194166817097976</c:v>
                </c:pt>
                <c:pt idx="27">
                  <c:v>9.4759404157062477</c:v>
                </c:pt>
                <c:pt idx="28">
                  <c:v>11.143973676672188</c:v>
                </c:pt>
                <c:pt idx="29">
                  <c:v>3.8556775550751534</c:v>
                </c:pt>
                <c:pt idx="30">
                  <c:v>-8.3915754496407473</c:v>
                </c:pt>
                <c:pt idx="31">
                  <c:v>-14.131816908032718</c:v>
                </c:pt>
                <c:pt idx="32">
                  <c:v>-2.349380726188234</c:v>
                </c:pt>
                <c:pt idx="33">
                  <c:v>13.422367911983141</c:v>
                </c:pt>
                <c:pt idx="34">
                  <c:v>10.90388231313737</c:v>
                </c:pt>
                <c:pt idx="35">
                  <c:v>-1.0266134904492428</c:v>
                </c:pt>
                <c:pt idx="36">
                  <c:v>-4.4802101459415065</c:v>
                </c:pt>
                <c:pt idx="37">
                  <c:v>-9.3637357601024647</c:v>
                </c:pt>
                <c:pt idx="38">
                  <c:v>1.7979810661665736</c:v>
                </c:pt>
                <c:pt idx="39">
                  <c:v>15.215071898926576</c:v>
                </c:pt>
                <c:pt idx="40">
                  <c:v>2.5467573306458551</c:v>
                </c:pt>
                <c:pt idx="41">
                  <c:v>-4.341728864308398</c:v>
                </c:pt>
                <c:pt idx="42">
                  <c:v>-0.87492801898549466</c:v>
                </c:pt>
                <c:pt idx="43">
                  <c:v>0.30788524761618508</c:v>
                </c:pt>
                <c:pt idx="44">
                  <c:v>-1.6793937251986446</c:v>
                </c:pt>
                <c:pt idx="45">
                  <c:v>-0.3544609625370041</c:v>
                </c:pt>
                <c:pt idx="46">
                  <c:v>3.5283881606142886</c:v>
                </c:pt>
                <c:pt idx="47">
                  <c:v>-2.3002983063099691</c:v>
                </c:pt>
                <c:pt idx="48">
                  <c:v>-22.147272468516924</c:v>
                </c:pt>
                <c:pt idx="49">
                  <c:v>-23.029417796900837</c:v>
                </c:pt>
                <c:pt idx="50">
                  <c:v>-1.7349232286037677</c:v>
                </c:pt>
                <c:pt idx="51">
                  <c:v>15.993840377392811</c:v>
                </c:pt>
                <c:pt idx="52">
                  <c:v>19.013925269808794</c:v>
                </c:pt>
                <c:pt idx="53">
                  <c:v>7.0271535457984307</c:v>
                </c:pt>
                <c:pt idx="54">
                  <c:v>-13.382928598060667</c:v>
                </c:pt>
                <c:pt idx="55">
                  <c:v>-18.173858701176371</c:v>
                </c:pt>
                <c:pt idx="56">
                  <c:v>-7.0401997210089933</c:v>
                </c:pt>
                <c:pt idx="57">
                  <c:v>-3.1583817774746246</c:v>
                </c:pt>
                <c:pt idx="58">
                  <c:v>-13.78560454266475</c:v>
                </c:pt>
                <c:pt idx="59">
                  <c:v>-27.381950018511166</c:v>
                </c:pt>
                <c:pt idx="60">
                  <c:v>2.2336790342661308</c:v>
                </c:pt>
                <c:pt idx="61">
                  <c:v>47.886018649195151</c:v>
                </c:pt>
                <c:pt idx="62">
                  <c:v>39.529471195284621</c:v>
                </c:pt>
                <c:pt idx="63">
                  <c:v>13.24858747115919</c:v>
                </c:pt>
                <c:pt idx="64">
                  <c:v>2.2834265119894677</c:v>
                </c:pt>
                <c:pt idx="65">
                  <c:v>-2.0715779279618447</c:v>
                </c:pt>
                <c:pt idx="66">
                  <c:v>3.3084244882706519</c:v>
                </c:pt>
                <c:pt idx="67">
                  <c:v>16.150186609020057</c:v>
                </c:pt>
                <c:pt idx="68">
                  <c:v>-12.464130026362794</c:v>
                </c:pt>
                <c:pt idx="69">
                  <c:v>-15.051433787908412</c:v>
                </c:pt>
                <c:pt idx="70">
                  <c:v>21.762760384016069</c:v>
                </c:pt>
                <c:pt idx="71">
                  <c:v>27.123854531479331</c:v>
                </c:pt>
                <c:pt idx="72">
                  <c:v>-2.9507031652797964</c:v>
                </c:pt>
                <c:pt idx="73">
                  <c:v>-34.178380899682594</c:v>
                </c:pt>
                <c:pt idx="74">
                  <c:v>-12.89516956226908</c:v>
                </c:pt>
                <c:pt idx="75">
                  <c:v>26.017159576910743</c:v>
                </c:pt>
                <c:pt idx="76">
                  <c:v>29.73701035428158</c:v>
                </c:pt>
                <c:pt idx="77">
                  <c:v>-0.83374868019122506</c:v>
                </c:pt>
                <c:pt idx="78">
                  <c:v>-19.193364954498964</c:v>
                </c:pt>
                <c:pt idx="79">
                  <c:v>-11.396209797496647</c:v>
                </c:pt>
                <c:pt idx="80">
                  <c:v>-6.9804266998059079</c:v>
                </c:pt>
                <c:pt idx="81">
                  <c:v>-18.461402293590076</c:v>
                </c:pt>
                <c:pt idx="82">
                  <c:v>-39.388905765837137</c:v>
                </c:pt>
                <c:pt idx="83">
                  <c:v>-17.517506313447033</c:v>
                </c:pt>
                <c:pt idx="84">
                  <c:v>39.509500632473525</c:v>
                </c:pt>
                <c:pt idx="85">
                  <c:v>37.85733148756934</c:v>
                </c:pt>
                <c:pt idx="86">
                  <c:v>14.149849626077749</c:v>
                </c:pt>
                <c:pt idx="87">
                  <c:v>-1.2796506528596781</c:v>
                </c:pt>
                <c:pt idx="88">
                  <c:v>-13.954032873503721</c:v>
                </c:pt>
                <c:pt idx="89">
                  <c:v>4.6902385824161206</c:v>
                </c:pt>
                <c:pt idx="90">
                  <c:v>16.829679177151217</c:v>
                </c:pt>
                <c:pt idx="91">
                  <c:v>7.4313779500454258</c:v>
                </c:pt>
                <c:pt idx="92">
                  <c:v>0.6559458503848109</c:v>
                </c:pt>
                <c:pt idx="93">
                  <c:v>5.2572912163211765</c:v>
                </c:pt>
                <c:pt idx="94">
                  <c:v>6.2077335597970338</c:v>
                </c:pt>
                <c:pt idx="95">
                  <c:v>-5.4425695600370716</c:v>
                </c:pt>
                <c:pt idx="96">
                  <c:v>-11.821732247509225</c:v>
                </c:pt>
                <c:pt idx="97">
                  <c:v>-3.4142702255585169</c:v>
                </c:pt>
                <c:pt idx="98">
                  <c:v>5.69062905530755</c:v>
                </c:pt>
                <c:pt idx="99">
                  <c:v>7.1850672919379912</c:v>
                </c:pt>
                <c:pt idx="100">
                  <c:v>0.7651656071246824</c:v>
                </c:pt>
                <c:pt idx="101">
                  <c:v>-6.9058333748056882</c:v>
                </c:pt>
                <c:pt idx="102">
                  <c:v>-1.273541388154303</c:v>
                </c:pt>
                <c:pt idx="103">
                  <c:v>2.5712124442410103</c:v>
                </c:pt>
                <c:pt idx="104">
                  <c:v>-0.57679654559564086</c:v>
                </c:pt>
                <c:pt idx="105">
                  <c:v>-0.74958542987310484</c:v>
                </c:pt>
                <c:pt idx="106">
                  <c:v>1.5476492773676909</c:v>
                </c:pt>
                <c:pt idx="107">
                  <c:v>-0.36366173195234641</c:v>
                </c:pt>
                <c:pt idx="108">
                  <c:v>-1.960118661918054</c:v>
                </c:pt>
                <c:pt idx="109">
                  <c:v>1.8592512177391924</c:v>
                </c:pt>
                <c:pt idx="110">
                  <c:v>4.1367011257867023</c:v>
                </c:pt>
                <c:pt idx="111">
                  <c:v>2.6423097663721395</c:v>
                </c:pt>
                <c:pt idx="112">
                  <c:v>1.2528715549429827</c:v>
                </c:pt>
                <c:pt idx="113">
                  <c:v>0.11325682315710872</c:v>
                </c:pt>
                <c:pt idx="114">
                  <c:v>0.82158423922304502</c:v>
                </c:pt>
                <c:pt idx="115">
                  <c:v>0.91641355335962593</c:v>
                </c:pt>
                <c:pt idx="116">
                  <c:v>0.226238279421662</c:v>
                </c:pt>
                <c:pt idx="117">
                  <c:v>4.1245872645642283</c:v>
                </c:pt>
                <c:pt idx="118">
                  <c:v>2.1077431169993526</c:v>
                </c:pt>
                <c:pt idx="119">
                  <c:v>4.7497339641217735</c:v>
                </c:pt>
                <c:pt idx="120">
                  <c:v>7.3958477409720773</c:v>
                </c:pt>
                <c:pt idx="121">
                  <c:v>-0.15286022047263559</c:v>
                </c:pt>
                <c:pt idx="122">
                  <c:v>-5.0701220421101709</c:v>
                </c:pt>
                <c:pt idx="123">
                  <c:v>-7.1944632483442605</c:v>
                </c:pt>
                <c:pt idx="124">
                  <c:v>-3.9034135219052741</c:v>
                </c:pt>
                <c:pt idx="125">
                  <c:v>1.1980749045222971</c:v>
                </c:pt>
                <c:pt idx="126">
                  <c:v>4.2255916684473229</c:v>
                </c:pt>
                <c:pt idx="127">
                  <c:v>4.3632954372017743</c:v>
                </c:pt>
                <c:pt idx="128">
                  <c:v>-0.37143436660381929</c:v>
                </c:pt>
                <c:pt idx="129">
                  <c:v>-0.53706721382202849</c:v>
                </c:pt>
                <c:pt idx="130">
                  <c:v>4.0386641761411077</c:v>
                </c:pt>
                <c:pt idx="131">
                  <c:v>1.8549519893928275</c:v>
                </c:pt>
                <c:pt idx="132">
                  <c:v>-1.5595925833318283</c:v>
                </c:pt>
                <c:pt idx="133">
                  <c:v>-0.61141827783541358</c:v>
                </c:pt>
                <c:pt idx="134">
                  <c:v>2.4225243007751533</c:v>
                </c:pt>
                <c:pt idx="135">
                  <c:v>5.1886258202400573</c:v>
                </c:pt>
                <c:pt idx="136">
                  <c:v>2.6500443048142532</c:v>
                </c:pt>
                <c:pt idx="137">
                  <c:v>4.4878349892365144</c:v>
                </c:pt>
                <c:pt idx="138">
                  <c:v>3.7002159855306003</c:v>
                </c:pt>
                <c:pt idx="139">
                  <c:v>0.7639074654488468</c:v>
                </c:pt>
                <c:pt idx="140">
                  <c:v>0.64072863593775098</c:v>
                </c:pt>
                <c:pt idx="141">
                  <c:v>3.0703085832081398</c:v>
                </c:pt>
                <c:pt idx="142">
                  <c:v>2.1618516581583136</c:v>
                </c:pt>
                <c:pt idx="143">
                  <c:v>-1.4177830659814206</c:v>
                </c:pt>
                <c:pt idx="144">
                  <c:v>-1.6725558319575904</c:v>
                </c:pt>
                <c:pt idx="145">
                  <c:v>1.1949981394167855</c:v>
                </c:pt>
                <c:pt idx="146">
                  <c:v>1.4175835018959901</c:v>
                </c:pt>
                <c:pt idx="147">
                  <c:v>-6.1408337722942574E-2</c:v>
                </c:pt>
                <c:pt idx="148">
                  <c:v>-4.0964276971250948</c:v>
                </c:pt>
                <c:pt idx="149">
                  <c:v>-7.2727506257919252</c:v>
                </c:pt>
                <c:pt idx="150">
                  <c:v>-4.3827381257389044</c:v>
                </c:pt>
                <c:pt idx="151">
                  <c:v>1.2334522257180955</c:v>
                </c:pt>
                <c:pt idx="152">
                  <c:v>2.40390133375679</c:v>
                </c:pt>
                <c:pt idx="153">
                  <c:v>0.32483988282506093</c:v>
                </c:pt>
                <c:pt idx="154">
                  <c:v>2.4748348386695445</c:v>
                </c:pt>
                <c:pt idx="155">
                  <c:v>0.51742856431562578</c:v>
                </c:pt>
                <c:pt idx="156">
                  <c:v>-2.8040674173321189</c:v>
                </c:pt>
                <c:pt idx="157">
                  <c:v>-3.0341142210367615</c:v>
                </c:pt>
                <c:pt idx="158">
                  <c:v>-2.3810342204837647</c:v>
                </c:pt>
                <c:pt idx="159">
                  <c:v>0.40395571334346075</c:v>
                </c:pt>
                <c:pt idx="160">
                  <c:v>7.8963701810516129</c:v>
                </c:pt>
                <c:pt idx="161">
                  <c:v>11.078800204742185</c:v>
                </c:pt>
                <c:pt idx="162">
                  <c:v>0.6918761411108747</c:v>
                </c:pt>
                <c:pt idx="163">
                  <c:v>-2.0505970476545636</c:v>
                </c:pt>
                <c:pt idx="164">
                  <c:v>1.8974716226907877</c:v>
                </c:pt>
                <c:pt idx="165">
                  <c:v>0.13350988025018945</c:v>
                </c:pt>
                <c:pt idx="166">
                  <c:v>-0.86392935870586174</c:v>
                </c:pt>
                <c:pt idx="167">
                  <c:v>-0.33387831775636745</c:v>
                </c:pt>
                <c:pt idx="168">
                  <c:v>-1.355530840334098</c:v>
                </c:pt>
                <c:pt idx="169">
                  <c:v>-2.136557913942378</c:v>
                </c:pt>
                <c:pt idx="170">
                  <c:v>3.0365605621285274</c:v>
                </c:pt>
                <c:pt idx="171">
                  <c:v>9.2612589874005309</c:v>
                </c:pt>
                <c:pt idx="172">
                  <c:v>4.2678798176503241</c:v>
                </c:pt>
                <c:pt idx="173">
                  <c:v>-1.0950217260035773</c:v>
                </c:pt>
                <c:pt idx="174">
                  <c:v>-2.6143599740149797</c:v>
                </c:pt>
                <c:pt idx="175">
                  <c:v>-1.9493664696081174</c:v>
                </c:pt>
                <c:pt idx="176">
                  <c:v>-0.96614800432523251</c:v>
                </c:pt>
                <c:pt idx="177">
                  <c:v>-0.61646569832446241</c:v>
                </c:pt>
                <c:pt idx="178">
                  <c:v>-1.4839964784338895</c:v>
                </c:pt>
                <c:pt idx="179">
                  <c:v>-1.7307484502145822</c:v>
                </c:pt>
                <c:pt idx="180">
                  <c:v>-1.622691268646105</c:v>
                </c:pt>
                <c:pt idx="181">
                  <c:v>-0.74175497946194047</c:v>
                </c:pt>
                <c:pt idx="182">
                  <c:v>3.386361473226434</c:v>
                </c:pt>
                <c:pt idx="183">
                  <c:v>2.9510934860189857</c:v>
                </c:pt>
                <c:pt idx="184">
                  <c:v>1.8985610736554723</c:v>
                </c:pt>
                <c:pt idx="185">
                  <c:v>-2.3022063305259683</c:v>
                </c:pt>
                <c:pt idx="186">
                  <c:v>-3.2554714627675958</c:v>
                </c:pt>
                <c:pt idx="187">
                  <c:v>-2.1134295477460903</c:v>
                </c:pt>
                <c:pt idx="188">
                  <c:v>-0.41594937425020079</c:v>
                </c:pt>
                <c:pt idx="189">
                  <c:v>4.8490343569344216E-2</c:v>
                </c:pt>
                <c:pt idx="190">
                  <c:v>-6.7483060518528648E-3</c:v>
                </c:pt>
                <c:pt idx="191">
                  <c:v>1.3637760886810668</c:v>
                </c:pt>
                <c:pt idx="192">
                  <c:v>2.8456632805604656</c:v>
                </c:pt>
                <c:pt idx="193">
                  <c:v>2.7269209635046838</c:v>
                </c:pt>
                <c:pt idx="194">
                  <c:v>1.5309236930539476</c:v>
                </c:pt>
                <c:pt idx="195">
                  <c:v>-1.0177750783454922</c:v>
                </c:pt>
                <c:pt idx="196">
                  <c:v>-1.2981356227596357</c:v>
                </c:pt>
                <c:pt idx="197">
                  <c:v>-3.2934474265217837</c:v>
                </c:pt>
                <c:pt idx="198">
                  <c:v>-2.5075427226324467</c:v>
                </c:pt>
                <c:pt idx="199">
                  <c:v>-1.3290551197452629</c:v>
                </c:pt>
                <c:pt idx="200">
                  <c:v>-0.37474471396107456</c:v>
                </c:pt>
                <c:pt idx="201">
                  <c:v>-3.9071541215812329</c:v>
                </c:pt>
                <c:pt idx="202">
                  <c:v>-1.5632223294663581</c:v>
                </c:pt>
                <c:pt idx="203">
                  <c:v>1.504579627329683</c:v>
                </c:pt>
                <c:pt idx="204">
                  <c:v>1.9463263151706127</c:v>
                </c:pt>
                <c:pt idx="205">
                  <c:v>2.4740966977152143</c:v>
                </c:pt>
                <c:pt idx="206">
                  <c:v>3.9418095873060492</c:v>
                </c:pt>
                <c:pt idx="207">
                  <c:v>1.4666612437237077</c:v>
                </c:pt>
                <c:pt idx="208">
                  <c:v>-2.5988742828261606</c:v>
                </c:pt>
                <c:pt idx="209">
                  <c:v>-1.8377735103424964</c:v>
                </c:pt>
                <c:pt idx="210">
                  <c:v>1.8115845381736355</c:v>
                </c:pt>
                <c:pt idx="211">
                  <c:v>0.81623008138438202</c:v>
                </c:pt>
                <c:pt idx="212">
                  <c:v>-6.0768770740997929E-2</c:v>
                </c:pt>
                <c:pt idx="213">
                  <c:v>-1.1927647146615858</c:v>
                </c:pt>
                <c:pt idx="214">
                  <c:v>2.2843087042383337</c:v>
                </c:pt>
                <c:pt idx="215">
                  <c:v>1.2854357611736833</c:v>
                </c:pt>
                <c:pt idx="216">
                  <c:v>-2.6660020260568205</c:v>
                </c:pt>
                <c:pt idx="217">
                  <c:v>-1.1626852090478721</c:v>
                </c:pt>
                <c:pt idx="218">
                  <c:v>1.3563294302562583</c:v>
                </c:pt>
                <c:pt idx="219">
                  <c:v>3.6902867612096197</c:v>
                </c:pt>
                <c:pt idx="220">
                  <c:v>1.5023148703204643</c:v>
                </c:pt>
                <c:pt idx="221">
                  <c:v>-2.8794462299868068E-2</c:v>
                </c:pt>
                <c:pt idx="222">
                  <c:v>1.4380717686605982E-2</c:v>
                </c:pt>
                <c:pt idx="223">
                  <c:v>-0.94649936449111727</c:v>
                </c:pt>
                <c:pt idx="224">
                  <c:v>-1.499939468178515</c:v>
                </c:pt>
                <c:pt idx="225">
                  <c:v>0.48987241496548789</c:v>
                </c:pt>
                <c:pt idx="226">
                  <c:v>1.9793268706848601</c:v>
                </c:pt>
                <c:pt idx="227">
                  <c:v>8.5440888043719916</c:v>
                </c:pt>
                <c:pt idx="228">
                  <c:v>8.1499131100817301</c:v>
                </c:pt>
                <c:pt idx="229">
                  <c:v>5.6768904298994283</c:v>
                </c:pt>
                <c:pt idx="230">
                  <c:v>2.6140351356463656</c:v>
                </c:pt>
                <c:pt idx="231">
                  <c:v>-3.4238155000155048</c:v>
                </c:pt>
                <c:pt idx="232">
                  <c:v>-5.5052803779622943</c:v>
                </c:pt>
                <c:pt idx="233">
                  <c:v>-4.9223884146477941</c:v>
                </c:pt>
                <c:pt idx="234">
                  <c:v>-4.161363849862397</c:v>
                </c:pt>
                <c:pt idx="235">
                  <c:v>-3.9609734514056796</c:v>
                </c:pt>
                <c:pt idx="236">
                  <c:v>-2.8338366350168989</c:v>
                </c:pt>
                <c:pt idx="237">
                  <c:v>-2.5551907305834161</c:v>
                </c:pt>
                <c:pt idx="238">
                  <c:v>-2.7622249333092235</c:v>
                </c:pt>
                <c:pt idx="239">
                  <c:v>-2.4299143061476816</c:v>
                </c:pt>
              </c:numCache>
            </c:numRef>
          </c:yVal>
          <c:smooth val="1"/>
          <c:extLst>
            <c:ext xmlns:c16="http://schemas.microsoft.com/office/drawing/2014/chart" uri="{C3380CC4-5D6E-409C-BE32-E72D297353CC}">
              <c16:uniqueId val="{00000002-3C6A-433A-8C60-2E2E700A61D7}"/>
            </c:ext>
          </c:extLst>
        </c:ser>
        <c:dLbls>
          <c:showLegendKey val="0"/>
          <c:showVal val="0"/>
          <c:showCatName val="0"/>
          <c:showSerName val="0"/>
          <c:showPercent val="0"/>
          <c:showBubbleSize val="0"/>
        </c:dLbls>
        <c:axId val="1359987968"/>
        <c:axId val="1022384272"/>
      </c:scatterChart>
      <c:valAx>
        <c:axId val="1359987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2384272"/>
        <c:crosses val="autoZero"/>
        <c:crossBetween val="midCat"/>
      </c:valAx>
      <c:valAx>
        <c:axId val="1022384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99879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'LC3.2'!$H$304:$H$459</c:f>
              <c:numCache>
                <c:formatCode>General</c:formatCode>
                <c:ptCount val="156"/>
                <c:pt idx="0">
                  <c:v>2.1672303018348131</c:v>
                </c:pt>
                <c:pt idx="1">
                  <c:v>0.91397527540196255</c:v>
                </c:pt>
                <c:pt idx="2">
                  <c:v>-0.52627977098395251</c:v>
                </c:pt>
                <c:pt idx="3">
                  <c:v>-1.6714941452733618</c:v>
                </c:pt>
                <c:pt idx="4">
                  <c:v>-1.714219755673615</c:v>
                </c:pt>
                <c:pt idx="5">
                  <c:v>-0.90528928525401398</c:v>
                </c:pt>
                <c:pt idx="6">
                  <c:v>9.3978430410416539E-3</c:v>
                </c:pt>
                <c:pt idx="7">
                  <c:v>0.4149862158137097</c:v>
                </c:pt>
                <c:pt idx="8">
                  <c:v>0.2402549336725926</c:v>
                </c:pt>
                <c:pt idx="9">
                  <c:v>-8.8959753030249195E-2</c:v>
                </c:pt>
                <c:pt idx="10">
                  <c:v>-0.45721168372123416</c:v>
                </c:pt>
                <c:pt idx="11">
                  <c:v>-0.76472743525107778</c:v>
                </c:pt>
                <c:pt idx="12">
                  <c:v>-0.8567342312453462</c:v>
                </c:pt>
                <c:pt idx="13">
                  <c:v>-0.52334221829987437</c:v>
                </c:pt>
                <c:pt idx="14">
                  <c:v>0.19867030692137497</c:v>
                </c:pt>
                <c:pt idx="15">
                  <c:v>0.79744392351635229</c:v>
                </c:pt>
                <c:pt idx="16">
                  <c:v>1.1480233008296366</c:v>
                </c:pt>
                <c:pt idx="17">
                  <c:v>1.1325333834659119</c:v>
                </c:pt>
                <c:pt idx="18">
                  <c:v>0.6325095153091389</c:v>
                </c:pt>
                <c:pt idx="19">
                  <c:v>-2.547734014525176E-2</c:v>
                </c:pt>
                <c:pt idx="20">
                  <c:v>-0.32950888050911259</c:v>
                </c:pt>
                <c:pt idx="21">
                  <c:v>-0.57694157044630789</c:v>
                </c:pt>
                <c:pt idx="22">
                  <c:v>-0.7604030782384591</c:v>
                </c:pt>
                <c:pt idx="23">
                  <c:v>-0.64218776654103671</c:v>
                </c:pt>
                <c:pt idx="24">
                  <c:v>-0.49699984496651728</c:v>
                </c:pt>
                <c:pt idx="25">
                  <c:v>-0.34698050318147933</c:v>
                </c:pt>
                <c:pt idx="26">
                  <c:v>2.2679424428861238E-2</c:v>
                </c:pt>
                <c:pt idx="27">
                  <c:v>0.5692635822701263</c:v>
                </c:pt>
                <c:pt idx="28">
                  <c:v>0.82095489005711464</c:v>
                </c:pt>
                <c:pt idx="29">
                  <c:v>0.48764983711819987</c:v>
                </c:pt>
                <c:pt idx="30">
                  <c:v>0.19319744404933345</c:v>
                </c:pt>
                <c:pt idx="31">
                  <c:v>0.11673545899028781</c:v>
                </c:pt>
                <c:pt idx="32">
                  <c:v>-0.29936689217067353</c:v>
                </c:pt>
                <c:pt idx="33">
                  <c:v>-0.64092624802815545</c:v>
                </c:pt>
                <c:pt idx="34">
                  <c:v>-0.25995180330061063</c:v>
                </c:pt>
                <c:pt idx="35">
                  <c:v>1.2255513666537609E-2</c:v>
                </c:pt>
                <c:pt idx="36">
                  <c:v>3.9943982314080986E-2</c:v>
                </c:pt>
                <c:pt idx="37">
                  <c:v>0.4853721618277369</c:v>
                </c:pt>
                <c:pt idx="38">
                  <c:v>0.82692389312634451</c:v>
                </c:pt>
                <c:pt idx="39">
                  <c:v>0.29918860130641817</c:v>
                </c:pt>
                <c:pt idx="40">
                  <c:v>-0.65467817775975234</c:v>
                </c:pt>
                <c:pt idx="41">
                  <c:v>-1.4261525141023648</c:v>
                </c:pt>
                <c:pt idx="42">
                  <c:v>-1.9239232748606199</c:v>
                </c:pt>
                <c:pt idx="43">
                  <c:v>-2.1604962283509996</c:v>
                </c:pt>
                <c:pt idx="44">
                  <c:v>-1.7469464794581466</c:v>
                </c:pt>
                <c:pt idx="45">
                  <c:v>-0.66929727334003741</c:v>
                </c:pt>
                <c:pt idx="46">
                  <c:v>0.13065106128490314</c:v>
                </c:pt>
                <c:pt idx="47">
                  <c:v>0.64630885121519344</c:v>
                </c:pt>
                <c:pt idx="48">
                  <c:v>1.820569104741472</c:v>
                </c:pt>
                <c:pt idx="49">
                  <c:v>2.6322277241239318</c:v>
                </c:pt>
                <c:pt idx="50">
                  <c:v>1.7857925845655267</c:v>
                </c:pt>
                <c:pt idx="51">
                  <c:v>0.51674239417833046</c:v>
                </c:pt>
                <c:pt idx="52">
                  <c:v>-0.29832547143886534</c:v>
                </c:pt>
                <c:pt idx="53">
                  <c:v>-1.2560450168588542</c:v>
                </c:pt>
                <c:pt idx="54">
                  <c:v>-1.8743040049911943</c:v>
                </c:pt>
                <c:pt idx="55">
                  <c:v>-1.3706020234934566</c:v>
                </c:pt>
                <c:pt idx="56">
                  <c:v>-0.33474544280099466</c:v>
                </c:pt>
                <c:pt idx="57">
                  <c:v>0.3718601352054115</c:v>
                </c:pt>
                <c:pt idx="58">
                  <c:v>0.51501828329571597</c:v>
                </c:pt>
                <c:pt idx="59">
                  <c:v>0.53369065482335676</c:v>
                </c:pt>
                <c:pt idx="60">
                  <c:v>0.66545210051578252</c:v>
                </c:pt>
                <c:pt idx="61">
                  <c:v>0.53881600552332998</c:v>
                </c:pt>
                <c:pt idx="62">
                  <c:v>0.14266795608824445</c:v>
                </c:pt>
                <c:pt idx="63">
                  <c:v>-0.1992240043235988</c:v>
                </c:pt>
                <c:pt idx="64">
                  <c:v>-0.44117432127749512</c:v>
                </c:pt>
                <c:pt idx="65">
                  <c:v>-0.37730775486055884</c:v>
                </c:pt>
                <c:pt idx="66">
                  <c:v>-0.29499001791500667</c:v>
                </c:pt>
                <c:pt idx="67">
                  <c:v>-0.5394862187589855</c:v>
                </c:pt>
                <c:pt idx="68">
                  <c:v>-0.60719586422665017</c:v>
                </c:pt>
                <c:pt idx="69">
                  <c:v>-0.14178522694348211</c:v>
                </c:pt>
                <c:pt idx="70">
                  <c:v>0.33211321217348838</c:v>
                </c:pt>
                <c:pt idx="71">
                  <c:v>0.67426124237733265</c:v>
                </c:pt>
                <c:pt idx="72">
                  <c:v>0.88507214729023043</c:v>
                </c:pt>
                <c:pt idx="73">
                  <c:v>0.33799289649782693</c:v>
                </c:pt>
                <c:pt idx="74">
                  <c:v>-0.83185893053668636</c:v>
                </c:pt>
                <c:pt idx="75">
                  <c:v>-1.8379746119193185</c:v>
                </c:pt>
                <c:pt idx="76">
                  <c:v>-2.1221471747873486</c:v>
                </c:pt>
                <c:pt idx="77">
                  <c:v>-1.7071143471179031</c:v>
                </c:pt>
                <c:pt idx="78">
                  <c:v>-0.45790250313216063</c:v>
                </c:pt>
                <c:pt idx="79">
                  <c:v>0.80723224513616931</c:v>
                </c:pt>
                <c:pt idx="80">
                  <c:v>1.4145763316990134</c:v>
                </c:pt>
                <c:pt idx="81">
                  <c:v>1.5112884931643698</c:v>
                </c:pt>
                <c:pt idx="82">
                  <c:v>1.5142391457846323</c:v>
                </c:pt>
                <c:pt idx="83">
                  <c:v>1.2130490441938506</c:v>
                </c:pt>
                <c:pt idx="84">
                  <c:v>0.9402315060730555</c:v>
                </c:pt>
                <c:pt idx="85">
                  <c:v>0.76666865417215391</c:v>
                </c:pt>
                <c:pt idx="86">
                  <c:v>0.38633972273446526</c:v>
                </c:pt>
                <c:pt idx="87">
                  <c:v>-8.1091272919880802E-2</c:v>
                </c:pt>
                <c:pt idx="88">
                  <c:v>-0.12388381415832939</c:v>
                </c:pt>
                <c:pt idx="89">
                  <c:v>-0.34053597325437329</c:v>
                </c:pt>
                <c:pt idx="90">
                  <c:v>-1.1731647876307627</c:v>
                </c:pt>
                <c:pt idx="91">
                  <c:v>-1.515053400742481</c:v>
                </c:pt>
                <c:pt idx="92">
                  <c:v>-0.97715832131950753</c:v>
                </c:pt>
                <c:pt idx="93">
                  <c:v>-0.70967296950978986</c:v>
                </c:pt>
                <c:pt idx="94">
                  <c:v>-0.84444895935121911</c:v>
                </c:pt>
                <c:pt idx="95">
                  <c:v>-0.53159597894836819</c:v>
                </c:pt>
                <c:pt idx="96">
                  <c:v>-0.15399294686382739</c:v>
                </c:pt>
                <c:pt idx="97">
                  <c:v>-0.15995066487212489</c:v>
                </c:pt>
                <c:pt idx="98">
                  <c:v>-0.19797880305803836</c:v>
                </c:pt>
                <c:pt idx="99">
                  <c:v>-0.10659355748686324</c:v>
                </c:pt>
                <c:pt idx="100">
                  <c:v>6.0511709196646281E-3</c:v>
                </c:pt>
                <c:pt idx="101">
                  <c:v>-9.6445939789818705E-2</c:v>
                </c:pt>
                <c:pt idx="102">
                  <c:v>-0.5326704415308503</c:v>
                </c:pt>
                <c:pt idx="103">
                  <c:v>-0.92231777973885021</c:v>
                </c:pt>
                <c:pt idx="104">
                  <c:v>-0.78393025223546287</c:v>
                </c:pt>
                <c:pt idx="105">
                  <c:v>-0.46404179349630237</c:v>
                </c:pt>
                <c:pt idx="106">
                  <c:v>-0.27606225635410853</c:v>
                </c:pt>
                <c:pt idx="107">
                  <c:v>-6.0548497357387099E-2</c:v>
                </c:pt>
                <c:pt idx="108">
                  <c:v>0.10677084350687913</c:v>
                </c:pt>
                <c:pt idx="109">
                  <c:v>0.15465933780508614</c:v>
                </c:pt>
                <c:pt idx="110">
                  <c:v>0.2546537512901354</c:v>
                </c:pt>
                <c:pt idx="111">
                  <c:v>0.38784985987839293</c:v>
                </c:pt>
                <c:pt idx="112">
                  <c:v>0.46028101145543232</c:v>
                </c:pt>
                <c:pt idx="113">
                  <c:v>0.50545325518073125</c:v>
                </c:pt>
                <c:pt idx="114">
                  <c:v>0.4133164712321552</c:v>
                </c:pt>
                <c:pt idx="115">
                  <c:v>0.14374974937136376</c:v>
                </c:pt>
                <c:pt idx="116">
                  <c:v>-0.10462607674574045</c:v>
                </c:pt>
                <c:pt idx="117">
                  <c:v>-0.46404033664069555</c:v>
                </c:pt>
                <c:pt idx="118">
                  <c:v>-0.84043692176661899</c:v>
                </c:pt>
                <c:pt idx="119">
                  <c:v>-1.0137218119696612</c:v>
                </c:pt>
                <c:pt idx="120">
                  <c:v>-1.145918823375331</c:v>
                </c:pt>
                <c:pt idx="121">
                  <c:v>-0.97747410886128727</c:v>
                </c:pt>
                <c:pt idx="122">
                  <c:v>-0.42785728715903859</c:v>
                </c:pt>
                <c:pt idx="123">
                  <c:v>-4.3580981981270916E-2</c:v>
                </c:pt>
                <c:pt idx="124">
                  <c:v>0.11070709224135503</c:v>
                </c:pt>
                <c:pt idx="125">
                  <c:v>0.2451102593357847</c:v>
                </c:pt>
                <c:pt idx="126">
                  <c:v>0.162463919743082</c:v>
                </c:pt>
                <c:pt idx="127">
                  <c:v>-7.6966138402932843E-2</c:v>
                </c:pt>
                <c:pt idx="128">
                  <c:v>-0.14307744815014206</c:v>
                </c:pt>
                <c:pt idx="129">
                  <c:v>-0.10001643823028709</c:v>
                </c:pt>
                <c:pt idx="130">
                  <c:v>7.1177816183856102E-2</c:v>
                </c:pt>
                <c:pt idx="131">
                  <c:v>0.20180778313176831</c:v>
                </c:pt>
                <c:pt idx="132">
                  <c:v>0.18686121616297377</c:v>
                </c:pt>
                <c:pt idx="133">
                  <c:v>0.14050865543072719</c:v>
                </c:pt>
                <c:pt idx="134">
                  <c:v>0.11214055451950697</c:v>
                </c:pt>
                <c:pt idx="135">
                  <c:v>2.7683780335178022E-2</c:v>
                </c:pt>
                <c:pt idx="136">
                  <c:v>-0.12446441761988876</c:v>
                </c:pt>
                <c:pt idx="137">
                  <c:v>-0.29523567754190222</c:v>
                </c:pt>
                <c:pt idx="138">
                  <c:v>-0.46777966979242003</c:v>
                </c:pt>
                <c:pt idx="139">
                  <c:v>-0.54088984423046449</c:v>
                </c:pt>
                <c:pt idx="140">
                  <c:v>-0.49830065819488106</c:v>
                </c:pt>
                <c:pt idx="141">
                  <c:v>-0.33755057974970037</c:v>
                </c:pt>
                <c:pt idx="142">
                  <c:v>-7.4440809603276481E-2</c:v>
                </c:pt>
                <c:pt idx="143">
                  <c:v>0.21015595426467809</c:v>
                </c:pt>
                <c:pt idx="144">
                  <c:v>0.32893898632744245</c:v>
                </c:pt>
                <c:pt idx="145">
                  <c:v>0.32504427352758569</c:v>
                </c:pt>
                <c:pt idx="146">
                  <c:v>0.19332675384871378</c:v>
                </c:pt>
                <c:pt idx="147">
                  <c:v>-6.3450161863620028E-2</c:v>
                </c:pt>
                <c:pt idx="148">
                  <c:v>-0.28689879173929933</c:v>
                </c:pt>
                <c:pt idx="149">
                  <c:v>-0.32263129058580298</c:v>
                </c:pt>
                <c:pt idx="150">
                  <c:v>-0.2214959777921309</c:v>
                </c:pt>
                <c:pt idx="151">
                  <c:v>-0.10691802560742056</c:v>
                </c:pt>
                <c:pt idx="152">
                  <c:v>-2.9388888007467529E-3</c:v>
                </c:pt>
                <c:pt idx="153">
                  <c:v>4.7845021049066939E-2</c:v>
                </c:pt>
                <c:pt idx="154">
                  <c:v>4.7113864131309982E-2</c:v>
                </c:pt>
                <c:pt idx="155">
                  <c:v>-7.0042061385756412E-3</c:v>
                </c:pt>
              </c:numCache>
            </c:numRef>
          </c:yVal>
          <c:smooth val="0"/>
          <c:extLst>
            <c:ext xmlns:c16="http://schemas.microsoft.com/office/drawing/2014/chart" uri="{C3380CC4-5D6E-409C-BE32-E72D297353CC}">
              <c16:uniqueId val="{00000000-5925-4012-81EC-1528B297F33F}"/>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'LC3.2'!$I$304:$I$459</c:f>
              <c:numCache>
                <c:formatCode>General</c:formatCode>
                <c:ptCount val="156"/>
                <c:pt idx="0">
                  <c:v>0.70198901910509426</c:v>
                </c:pt>
                <c:pt idx="1">
                  <c:v>0.420724256874491</c:v>
                </c:pt>
                <c:pt idx="2">
                  <c:v>0.34274409093234121</c:v>
                </c:pt>
                <c:pt idx="3">
                  <c:v>0.49939467795471371</c:v>
                </c:pt>
                <c:pt idx="4">
                  <c:v>0.63738723168408495</c:v>
                </c:pt>
                <c:pt idx="5">
                  <c:v>0.63097050829039958</c:v>
                </c:pt>
                <c:pt idx="6">
                  <c:v>0.46168655922150209</c:v>
                </c:pt>
                <c:pt idx="7">
                  <c:v>-5.5646777585121397E-2</c:v>
                </c:pt>
                <c:pt idx="8">
                  <c:v>-0.71561960580038464</c:v>
                </c:pt>
                <c:pt idx="9">
                  <c:v>-0.90158975435193212</c:v>
                </c:pt>
                <c:pt idx="10">
                  <c:v>-0.68125048448762404</c:v>
                </c:pt>
                <c:pt idx="11">
                  <c:v>-0.37766479610501802</c:v>
                </c:pt>
                <c:pt idx="12">
                  <c:v>-0.22087400771581828</c:v>
                </c:pt>
                <c:pt idx="13">
                  <c:v>-0.14154364231364092</c:v>
                </c:pt>
                <c:pt idx="14">
                  <c:v>5.4855276945562893E-2</c:v>
                </c:pt>
                <c:pt idx="15">
                  <c:v>0.17011611989755906</c:v>
                </c:pt>
                <c:pt idx="16">
                  <c:v>0.19164793278927944</c:v>
                </c:pt>
                <c:pt idx="17">
                  <c:v>0.13789957611028286</c:v>
                </c:pt>
                <c:pt idx="18">
                  <c:v>5.4583648504632265E-2</c:v>
                </c:pt>
                <c:pt idx="19">
                  <c:v>8.6596483388061612E-2</c:v>
                </c:pt>
                <c:pt idx="20">
                  <c:v>0.23396752150361982</c:v>
                </c:pt>
                <c:pt idx="21">
                  <c:v>0.28554086519166438</c:v>
                </c:pt>
                <c:pt idx="22">
                  <c:v>0.18606515261372641</c:v>
                </c:pt>
                <c:pt idx="23">
                  <c:v>-4.8391256159488801E-3</c:v>
                </c:pt>
                <c:pt idx="24">
                  <c:v>-0.26123859255588455</c:v>
                </c:pt>
                <c:pt idx="25">
                  <c:v>-0.33824469184529599</c:v>
                </c:pt>
                <c:pt idx="26">
                  <c:v>-0.27713107300872331</c:v>
                </c:pt>
                <c:pt idx="27">
                  <c:v>-9.5569747984166398E-2</c:v>
                </c:pt>
                <c:pt idx="28">
                  <c:v>8.9383561758038965E-2</c:v>
                </c:pt>
                <c:pt idx="29">
                  <c:v>-4.6750039241587162E-3</c:v>
                </c:pt>
                <c:pt idx="30">
                  <c:v>-7.6891529566072953E-2</c:v>
                </c:pt>
                <c:pt idx="31">
                  <c:v>6.9707441709574519E-2</c:v>
                </c:pt>
                <c:pt idx="32">
                  <c:v>0.13494834504972636</c:v>
                </c:pt>
                <c:pt idx="33">
                  <c:v>9.0014321014479565E-2</c:v>
                </c:pt>
                <c:pt idx="34">
                  <c:v>0.11384901690879463</c:v>
                </c:pt>
                <c:pt idx="35">
                  <c:v>0.10272647885793554</c:v>
                </c:pt>
                <c:pt idx="36">
                  <c:v>7.8339720652184391E-2</c:v>
                </c:pt>
                <c:pt idx="37">
                  <c:v>9.3002634828531688E-2</c:v>
                </c:pt>
                <c:pt idx="38">
                  <c:v>9.2998822549094487E-2</c:v>
                </c:pt>
                <c:pt idx="39">
                  <c:v>1.9618399002903786E-2</c:v>
                </c:pt>
                <c:pt idx="40">
                  <c:v>-0.32121133204660735</c:v>
                </c:pt>
                <c:pt idx="41">
                  <c:v>-0.69310426589414187</c:v>
                </c:pt>
                <c:pt idx="42">
                  <c:v>-0.71927555651644148</c:v>
                </c:pt>
                <c:pt idx="43">
                  <c:v>-0.66678616761232745</c:v>
                </c:pt>
                <c:pt idx="44">
                  <c:v>-0.7238789390758642</c:v>
                </c:pt>
                <c:pt idx="45">
                  <c:v>-0.66198772554989493</c:v>
                </c:pt>
                <c:pt idx="46">
                  <c:v>-0.64775072640873077</c:v>
                </c:pt>
                <c:pt idx="47">
                  <c:v>-0.63880721182271327</c:v>
                </c:pt>
                <c:pt idx="48">
                  <c:v>-0.16996356180476369</c:v>
                </c:pt>
                <c:pt idx="49">
                  <c:v>0.44264062233289253</c:v>
                </c:pt>
                <c:pt idx="50">
                  <c:v>0.55824765561274459</c:v>
                </c:pt>
                <c:pt idx="51">
                  <c:v>0.32369672773161684</c:v>
                </c:pt>
                <c:pt idx="52">
                  <c:v>0.17399168988816402</c:v>
                </c:pt>
                <c:pt idx="53">
                  <c:v>0.28226204394130894</c:v>
                </c:pt>
                <c:pt idx="54">
                  <c:v>0.37896185956636863</c:v>
                </c:pt>
                <c:pt idx="55">
                  <c:v>0.20759528053603499</c:v>
                </c:pt>
                <c:pt idx="56">
                  <c:v>9.0998475688667924E-2</c:v>
                </c:pt>
                <c:pt idx="57">
                  <c:v>3.676733188327308E-2</c:v>
                </c:pt>
                <c:pt idx="58">
                  <c:v>-0.3705133667815691</c:v>
                </c:pt>
                <c:pt idx="59">
                  <c:v>-0.67030667508391883</c:v>
                </c:pt>
                <c:pt idx="60">
                  <c:v>-0.35257496148883705</c:v>
                </c:pt>
                <c:pt idx="61">
                  <c:v>0.10203528136116766</c:v>
                </c:pt>
                <c:pt idx="62">
                  <c:v>0.25726404564682798</c:v>
                </c:pt>
                <c:pt idx="63">
                  <c:v>0.1578971394860586</c:v>
                </c:pt>
                <c:pt idx="64">
                  <c:v>4.6258166772930841E-2</c:v>
                </c:pt>
                <c:pt idx="65">
                  <c:v>0.14407217282761184</c:v>
                </c:pt>
                <c:pt idx="66">
                  <c:v>0.12191299380416165</c:v>
                </c:pt>
                <c:pt idx="67">
                  <c:v>-0.1984091313353705</c:v>
                </c:pt>
                <c:pt idx="68">
                  <c:v>-0.40320993427512447</c:v>
                </c:pt>
                <c:pt idx="69">
                  <c:v>-0.29147977411048859</c:v>
                </c:pt>
                <c:pt idx="70">
                  <c:v>-2.259727134353522E-2</c:v>
                </c:pt>
                <c:pt idx="71">
                  <c:v>0.18963561223116301</c:v>
                </c:pt>
                <c:pt idx="72">
                  <c:v>0.17279296426562246</c:v>
                </c:pt>
                <c:pt idx="73">
                  <c:v>-0.13460148386441162</c:v>
                </c:pt>
                <c:pt idx="74">
                  <c:v>-0.48682207874008421</c:v>
                </c:pt>
                <c:pt idx="75">
                  <c:v>-0.75293069987291505</c:v>
                </c:pt>
                <c:pt idx="76">
                  <c:v>-0.72394296620500787</c:v>
                </c:pt>
                <c:pt idx="77">
                  <c:v>-0.41102109991383634</c:v>
                </c:pt>
                <c:pt idx="78">
                  <c:v>-5.9954803317166849E-2</c:v>
                </c:pt>
                <c:pt idx="79">
                  <c:v>-1.2313342700258545E-2</c:v>
                </c:pt>
                <c:pt idx="80">
                  <c:v>-0.21169914011015259</c:v>
                </c:pt>
                <c:pt idx="81">
                  <c:v>-0.30542934081148942</c:v>
                </c:pt>
                <c:pt idx="82">
                  <c:v>-9.6437600666635426E-2</c:v>
                </c:pt>
                <c:pt idx="83">
                  <c:v>0.37757327053084494</c:v>
                </c:pt>
                <c:pt idx="84">
                  <c:v>0.87373187560461241</c:v>
                </c:pt>
                <c:pt idx="85">
                  <c:v>1.0906224929355837</c:v>
                </c:pt>
                <c:pt idx="86">
                  <c:v>0.94881410794941734</c:v>
                </c:pt>
                <c:pt idx="87">
                  <c:v>0.71657393643237577</c:v>
                </c:pt>
                <c:pt idx="88">
                  <c:v>0.54458261501776062</c:v>
                </c:pt>
                <c:pt idx="89">
                  <c:v>0.29984776640934108</c:v>
                </c:pt>
                <c:pt idx="90">
                  <c:v>-0.20324806672930434</c:v>
                </c:pt>
                <c:pt idx="91">
                  <c:v>-0.5643568390040079</c:v>
                </c:pt>
                <c:pt idx="92">
                  <c:v>-0.52912479711969418</c:v>
                </c:pt>
                <c:pt idx="93">
                  <c:v>-0.41677839183405962</c:v>
                </c:pt>
                <c:pt idx="94">
                  <c:v>-0.59249246630279617</c:v>
                </c:pt>
                <c:pt idx="95">
                  <c:v>-0.85238038328956534</c:v>
                </c:pt>
                <c:pt idx="96">
                  <c:v>-0.83452317380315422</c:v>
                </c:pt>
                <c:pt idx="97">
                  <c:v>-0.56855449309581618</c:v>
                </c:pt>
                <c:pt idx="98">
                  <c:v>-0.45382588628391413</c:v>
                </c:pt>
                <c:pt idx="99">
                  <c:v>-0.47552125841904119</c:v>
                </c:pt>
                <c:pt idx="100">
                  <c:v>-0.26277240401435176</c:v>
                </c:pt>
                <c:pt idx="101">
                  <c:v>-0.12521944332682305</c:v>
                </c:pt>
                <c:pt idx="102">
                  <c:v>-0.34631055320148763</c:v>
                </c:pt>
                <c:pt idx="103">
                  <c:v>-0.56014829139844424</c:v>
                </c:pt>
                <c:pt idx="104">
                  <c:v>-0.44526190486116307</c:v>
                </c:pt>
                <c:pt idx="105">
                  <c:v>-0.22899531128831888</c:v>
                </c:pt>
                <c:pt idx="106">
                  <c:v>-0.18625409807196364</c:v>
                </c:pt>
                <c:pt idx="107">
                  <c:v>-0.2966094694441187</c:v>
                </c:pt>
                <c:pt idx="108">
                  <c:v>-0.40777346811598553</c:v>
                </c:pt>
                <c:pt idx="109">
                  <c:v>-0.31463545721518837</c:v>
                </c:pt>
                <c:pt idx="110">
                  <c:v>-0.10469402110308348</c:v>
                </c:pt>
                <c:pt idx="111">
                  <c:v>5.5893801762142203E-2</c:v>
                </c:pt>
                <c:pt idx="112">
                  <c:v>0.19986625704902261</c:v>
                </c:pt>
                <c:pt idx="113">
                  <c:v>0.3061120493438052</c:v>
                </c:pt>
                <c:pt idx="114">
                  <c:v>0.28398790451862066</c:v>
                </c:pt>
                <c:pt idx="115">
                  <c:v>0.19920175033074958</c:v>
                </c:pt>
                <c:pt idx="116">
                  <c:v>0.14161189156632625</c:v>
                </c:pt>
                <c:pt idx="117">
                  <c:v>-1.8796625926316146E-3</c:v>
                </c:pt>
                <c:pt idx="118">
                  <c:v>-0.16749183329294387</c:v>
                </c:pt>
                <c:pt idx="119">
                  <c:v>-0.30020267036875292</c:v>
                </c:pt>
                <c:pt idx="120">
                  <c:v>-0.50108453700198363</c:v>
                </c:pt>
                <c:pt idx="121">
                  <c:v>-0.54105009280351379</c:v>
                </c:pt>
                <c:pt idx="122">
                  <c:v>-0.44594881189986707</c:v>
                </c:pt>
                <c:pt idx="123">
                  <c:v>-0.44200895187394496</c:v>
                </c:pt>
                <c:pt idx="124">
                  <c:v>-0.45150735986415302</c:v>
                </c:pt>
                <c:pt idx="125">
                  <c:v>-0.45040428201977312</c:v>
                </c:pt>
                <c:pt idx="126">
                  <c:v>-0.40750509455910261</c:v>
                </c:pt>
                <c:pt idx="127">
                  <c:v>-0.25241171278098573</c:v>
                </c:pt>
                <c:pt idx="128">
                  <c:v>-9.3329215065706489E-2</c:v>
                </c:pt>
                <c:pt idx="129">
                  <c:v>5.3453270055339617E-3</c:v>
                </c:pt>
                <c:pt idx="130">
                  <c:v>0.15814403775982039</c:v>
                </c:pt>
                <c:pt idx="131">
                  <c:v>0.18213585143742514</c:v>
                </c:pt>
                <c:pt idx="132">
                  <c:v>5.4947538880020463E-2</c:v>
                </c:pt>
                <c:pt idx="133">
                  <c:v>-1.2843963597074294E-3</c:v>
                </c:pt>
                <c:pt idx="134">
                  <c:v>6.062058144609939E-3</c:v>
                </c:pt>
                <c:pt idx="135">
                  <c:v>4.9430798259517059E-2</c:v>
                </c:pt>
                <c:pt idx="136">
                  <c:v>3.8671682755939775E-2</c:v>
                </c:pt>
                <c:pt idx="137">
                  <c:v>-5.4187230689464225E-2</c:v>
                </c:pt>
                <c:pt idx="138">
                  <c:v>-0.16363550718084641</c:v>
                </c:pt>
                <c:pt idx="139">
                  <c:v>-0.21437464485547877</c:v>
                </c:pt>
                <c:pt idx="140">
                  <c:v>-0.23530843892985151</c:v>
                </c:pt>
                <c:pt idx="141">
                  <c:v>-0.23100749868479459</c:v>
                </c:pt>
                <c:pt idx="142">
                  <c:v>-0.18483824357258935</c:v>
                </c:pt>
                <c:pt idx="143">
                  <c:v>-0.12881185776387097</c:v>
                </c:pt>
                <c:pt idx="144">
                  <c:v>-0.10597542895151105</c:v>
                </c:pt>
                <c:pt idx="145">
                  <c:v>-8.6628192333647686E-2</c:v>
                </c:pt>
                <c:pt idx="146">
                  <c:v>-7.2111912950493282E-2</c:v>
                </c:pt>
                <c:pt idx="147">
                  <c:v>-6.8945485733448247E-2</c:v>
                </c:pt>
                <c:pt idx="148">
                  <c:v>-3.8371418737310627E-2</c:v>
                </c:pt>
                <c:pt idx="149">
                  <c:v>3.1538478708197371E-3</c:v>
                </c:pt>
                <c:pt idx="150">
                  <c:v>5.1774147867727383E-2</c:v>
                </c:pt>
                <c:pt idx="151">
                  <c:v>4.3204364120646613E-2</c:v>
                </c:pt>
                <c:pt idx="152">
                  <c:v>-3.3194525332183387E-2</c:v>
                </c:pt>
                <c:pt idx="153">
                  <c:v>-0.1195268853451162</c:v>
                </c:pt>
                <c:pt idx="154">
                  <c:v>-0.13775871322724648</c:v>
                </c:pt>
                <c:pt idx="155">
                  <c:v>-0.11425009196535327</c:v>
                </c:pt>
              </c:numCache>
            </c:numRef>
          </c:yVal>
          <c:smooth val="0"/>
          <c:extLst>
            <c:ext xmlns:c16="http://schemas.microsoft.com/office/drawing/2014/chart" uri="{C3380CC4-5D6E-409C-BE32-E72D297353CC}">
              <c16:uniqueId val="{00000001-5925-4012-81EC-1528B297F33F}"/>
            </c:ext>
          </c:extLst>
        </c:ser>
        <c:ser>
          <c:idx val="2"/>
          <c:order val="2"/>
          <c:spPr>
            <a:ln w="19050" cap="rnd">
              <a:noFill/>
              <a:round/>
            </a:ln>
            <a:effectLst/>
          </c:spPr>
          <c:marker>
            <c:symbol val="circle"/>
            <c:size val="5"/>
            <c:spPr>
              <a:solidFill>
                <a:schemeClr val="accent3"/>
              </a:solidFill>
              <a:ln w="9525">
                <a:solidFill>
                  <a:schemeClr val="accent3"/>
                </a:solidFill>
              </a:ln>
              <a:effectLst/>
            </c:spPr>
          </c:marker>
          <c:xVal>
            <c:numRef>
              <c:f>'LC3.2'!$D$304:$D$459</c:f>
              <c:numCache>
                <c:formatCode>General</c:formatCode>
                <c:ptCount val="156"/>
                <c:pt idx="0">
                  <c:v>303</c:v>
                </c:pt>
                <c:pt idx="1">
                  <c:v>304</c:v>
                </c:pt>
                <c:pt idx="2">
                  <c:v>305</c:v>
                </c:pt>
                <c:pt idx="3">
                  <c:v>306</c:v>
                </c:pt>
                <c:pt idx="4">
                  <c:v>307</c:v>
                </c:pt>
                <c:pt idx="5">
                  <c:v>308</c:v>
                </c:pt>
                <c:pt idx="6">
                  <c:v>309</c:v>
                </c:pt>
                <c:pt idx="7">
                  <c:v>310</c:v>
                </c:pt>
                <c:pt idx="8">
                  <c:v>311</c:v>
                </c:pt>
                <c:pt idx="9">
                  <c:v>312</c:v>
                </c:pt>
                <c:pt idx="10">
                  <c:v>313</c:v>
                </c:pt>
                <c:pt idx="11">
                  <c:v>314</c:v>
                </c:pt>
                <c:pt idx="12">
                  <c:v>315</c:v>
                </c:pt>
                <c:pt idx="13">
                  <c:v>316</c:v>
                </c:pt>
                <c:pt idx="14">
                  <c:v>317</c:v>
                </c:pt>
                <c:pt idx="15">
                  <c:v>318</c:v>
                </c:pt>
                <c:pt idx="16">
                  <c:v>319</c:v>
                </c:pt>
                <c:pt idx="17">
                  <c:v>320</c:v>
                </c:pt>
                <c:pt idx="18">
                  <c:v>321</c:v>
                </c:pt>
                <c:pt idx="19">
                  <c:v>322</c:v>
                </c:pt>
                <c:pt idx="20">
                  <c:v>323</c:v>
                </c:pt>
                <c:pt idx="21">
                  <c:v>324</c:v>
                </c:pt>
                <c:pt idx="22">
                  <c:v>325</c:v>
                </c:pt>
                <c:pt idx="23">
                  <c:v>326</c:v>
                </c:pt>
                <c:pt idx="24">
                  <c:v>327</c:v>
                </c:pt>
                <c:pt idx="25">
                  <c:v>328</c:v>
                </c:pt>
                <c:pt idx="26">
                  <c:v>329</c:v>
                </c:pt>
                <c:pt idx="27">
                  <c:v>330</c:v>
                </c:pt>
                <c:pt idx="28">
                  <c:v>331</c:v>
                </c:pt>
                <c:pt idx="29">
                  <c:v>332</c:v>
                </c:pt>
                <c:pt idx="30">
                  <c:v>333</c:v>
                </c:pt>
                <c:pt idx="31">
                  <c:v>334</c:v>
                </c:pt>
                <c:pt idx="32">
                  <c:v>335</c:v>
                </c:pt>
                <c:pt idx="33">
                  <c:v>336</c:v>
                </c:pt>
                <c:pt idx="34">
                  <c:v>337</c:v>
                </c:pt>
                <c:pt idx="35">
                  <c:v>338</c:v>
                </c:pt>
                <c:pt idx="36">
                  <c:v>339</c:v>
                </c:pt>
                <c:pt idx="37">
                  <c:v>340</c:v>
                </c:pt>
                <c:pt idx="38">
                  <c:v>341</c:v>
                </c:pt>
                <c:pt idx="39">
                  <c:v>342</c:v>
                </c:pt>
                <c:pt idx="40">
                  <c:v>343</c:v>
                </c:pt>
                <c:pt idx="41">
                  <c:v>344</c:v>
                </c:pt>
                <c:pt idx="42">
                  <c:v>345</c:v>
                </c:pt>
                <c:pt idx="43">
                  <c:v>346</c:v>
                </c:pt>
                <c:pt idx="44">
                  <c:v>347</c:v>
                </c:pt>
                <c:pt idx="45">
                  <c:v>348</c:v>
                </c:pt>
                <c:pt idx="46">
                  <c:v>349</c:v>
                </c:pt>
                <c:pt idx="47">
                  <c:v>350</c:v>
                </c:pt>
                <c:pt idx="48">
                  <c:v>351</c:v>
                </c:pt>
                <c:pt idx="49">
                  <c:v>352</c:v>
                </c:pt>
                <c:pt idx="50">
                  <c:v>353</c:v>
                </c:pt>
                <c:pt idx="51">
                  <c:v>354</c:v>
                </c:pt>
                <c:pt idx="52">
                  <c:v>355</c:v>
                </c:pt>
                <c:pt idx="53">
                  <c:v>356</c:v>
                </c:pt>
                <c:pt idx="54">
                  <c:v>357</c:v>
                </c:pt>
                <c:pt idx="55">
                  <c:v>358</c:v>
                </c:pt>
                <c:pt idx="56">
                  <c:v>359</c:v>
                </c:pt>
                <c:pt idx="57">
                  <c:v>360</c:v>
                </c:pt>
                <c:pt idx="58">
                  <c:v>361</c:v>
                </c:pt>
                <c:pt idx="59">
                  <c:v>362</c:v>
                </c:pt>
                <c:pt idx="60">
                  <c:v>363</c:v>
                </c:pt>
                <c:pt idx="61">
                  <c:v>364</c:v>
                </c:pt>
                <c:pt idx="62">
                  <c:v>365</c:v>
                </c:pt>
                <c:pt idx="63">
                  <c:v>366</c:v>
                </c:pt>
                <c:pt idx="64">
                  <c:v>367</c:v>
                </c:pt>
                <c:pt idx="65">
                  <c:v>368</c:v>
                </c:pt>
                <c:pt idx="66">
                  <c:v>369</c:v>
                </c:pt>
                <c:pt idx="67">
                  <c:v>370</c:v>
                </c:pt>
                <c:pt idx="68">
                  <c:v>371</c:v>
                </c:pt>
                <c:pt idx="69">
                  <c:v>372</c:v>
                </c:pt>
                <c:pt idx="70">
                  <c:v>373</c:v>
                </c:pt>
                <c:pt idx="71">
                  <c:v>374</c:v>
                </c:pt>
                <c:pt idx="72">
                  <c:v>375</c:v>
                </c:pt>
                <c:pt idx="73">
                  <c:v>376</c:v>
                </c:pt>
                <c:pt idx="74">
                  <c:v>377</c:v>
                </c:pt>
                <c:pt idx="75">
                  <c:v>378</c:v>
                </c:pt>
                <c:pt idx="76">
                  <c:v>379</c:v>
                </c:pt>
                <c:pt idx="77">
                  <c:v>380</c:v>
                </c:pt>
                <c:pt idx="78">
                  <c:v>381</c:v>
                </c:pt>
                <c:pt idx="79">
                  <c:v>382</c:v>
                </c:pt>
                <c:pt idx="80">
                  <c:v>383</c:v>
                </c:pt>
                <c:pt idx="81">
                  <c:v>384</c:v>
                </c:pt>
                <c:pt idx="82">
                  <c:v>385</c:v>
                </c:pt>
                <c:pt idx="83">
                  <c:v>386</c:v>
                </c:pt>
                <c:pt idx="84">
                  <c:v>387</c:v>
                </c:pt>
                <c:pt idx="85">
                  <c:v>388</c:v>
                </c:pt>
                <c:pt idx="86">
                  <c:v>389</c:v>
                </c:pt>
                <c:pt idx="87">
                  <c:v>390</c:v>
                </c:pt>
                <c:pt idx="88">
                  <c:v>391</c:v>
                </c:pt>
                <c:pt idx="89">
                  <c:v>392</c:v>
                </c:pt>
                <c:pt idx="90">
                  <c:v>393</c:v>
                </c:pt>
                <c:pt idx="91">
                  <c:v>394</c:v>
                </c:pt>
                <c:pt idx="92">
                  <c:v>395</c:v>
                </c:pt>
                <c:pt idx="93">
                  <c:v>396</c:v>
                </c:pt>
                <c:pt idx="94">
                  <c:v>397</c:v>
                </c:pt>
                <c:pt idx="95">
                  <c:v>398</c:v>
                </c:pt>
                <c:pt idx="96">
                  <c:v>399</c:v>
                </c:pt>
                <c:pt idx="97">
                  <c:v>400</c:v>
                </c:pt>
                <c:pt idx="98">
                  <c:v>401</c:v>
                </c:pt>
                <c:pt idx="99">
                  <c:v>402</c:v>
                </c:pt>
                <c:pt idx="100">
                  <c:v>403</c:v>
                </c:pt>
                <c:pt idx="101">
                  <c:v>404</c:v>
                </c:pt>
                <c:pt idx="102">
                  <c:v>405</c:v>
                </c:pt>
                <c:pt idx="103">
                  <c:v>406</c:v>
                </c:pt>
                <c:pt idx="104">
                  <c:v>407</c:v>
                </c:pt>
                <c:pt idx="105">
                  <c:v>408</c:v>
                </c:pt>
                <c:pt idx="106">
                  <c:v>409</c:v>
                </c:pt>
                <c:pt idx="107">
                  <c:v>410</c:v>
                </c:pt>
                <c:pt idx="108">
                  <c:v>411</c:v>
                </c:pt>
                <c:pt idx="109">
                  <c:v>412</c:v>
                </c:pt>
                <c:pt idx="110">
                  <c:v>413</c:v>
                </c:pt>
                <c:pt idx="111">
                  <c:v>414</c:v>
                </c:pt>
                <c:pt idx="112">
                  <c:v>415</c:v>
                </c:pt>
                <c:pt idx="113">
                  <c:v>416</c:v>
                </c:pt>
                <c:pt idx="114">
                  <c:v>417</c:v>
                </c:pt>
                <c:pt idx="115">
                  <c:v>418</c:v>
                </c:pt>
                <c:pt idx="116">
                  <c:v>419</c:v>
                </c:pt>
                <c:pt idx="117">
                  <c:v>420</c:v>
                </c:pt>
                <c:pt idx="118">
                  <c:v>421</c:v>
                </c:pt>
                <c:pt idx="119">
                  <c:v>422</c:v>
                </c:pt>
                <c:pt idx="120">
                  <c:v>423</c:v>
                </c:pt>
                <c:pt idx="121">
                  <c:v>424</c:v>
                </c:pt>
                <c:pt idx="122">
                  <c:v>425</c:v>
                </c:pt>
                <c:pt idx="123">
                  <c:v>426</c:v>
                </c:pt>
                <c:pt idx="124">
                  <c:v>427</c:v>
                </c:pt>
                <c:pt idx="125">
                  <c:v>428</c:v>
                </c:pt>
                <c:pt idx="126">
                  <c:v>429</c:v>
                </c:pt>
                <c:pt idx="127">
                  <c:v>430</c:v>
                </c:pt>
                <c:pt idx="128">
                  <c:v>431</c:v>
                </c:pt>
                <c:pt idx="129">
                  <c:v>432</c:v>
                </c:pt>
                <c:pt idx="130">
                  <c:v>433</c:v>
                </c:pt>
                <c:pt idx="131">
                  <c:v>434</c:v>
                </c:pt>
                <c:pt idx="132">
                  <c:v>435</c:v>
                </c:pt>
                <c:pt idx="133">
                  <c:v>436</c:v>
                </c:pt>
                <c:pt idx="134">
                  <c:v>437</c:v>
                </c:pt>
                <c:pt idx="135">
                  <c:v>438</c:v>
                </c:pt>
                <c:pt idx="136">
                  <c:v>439</c:v>
                </c:pt>
                <c:pt idx="137">
                  <c:v>440</c:v>
                </c:pt>
                <c:pt idx="138">
                  <c:v>441</c:v>
                </c:pt>
                <c:pt idx="139">
                  <c:v>442</c:v>
                </c:pt>
                <c:pt idx="140">
                  <c:v>443</c:v>
                </c:pt>
                <c:pt idx="141">
                  <c:v>444</c:v>
                </c:pt>
                <c:pt idx="142">
                  <c:v>445</c:v>
                </c:pt>
                <c:pt idx="143">
                  <c:v>446</c:v>
                </c:pt>
                <c:pt idx="144">
                  <c:v>447</c:v>
                </c:pt>
                <c:pt idx="145">
                  <c:v>448</c:v>
                </c:pt>
                <c:pt idx="146">
                  <c:v>449</c:v>
                </c:pt>
                <c:pt idx="147">
                  <c:v>450</c:v>
                </c:pt>
                <c:pt idx="148">
                  <c:v>451</c:v>
                </c:pt>
                <c:pt idx="149">
                  <c:v>452</c:v>
                </c:pt>
                <c:pt idx="150">
                  <c:v>453</c:v>
                </c:pt>
                <c:pt idx="151">
                  <c:v>454</c:v>
                </c:pt>
                <c:pt idx="152">
                  <c:v>455</c:v>
                </c:pt>
                <c:pt idx="153">
                  <c:v>456</c:v>
                </c:pt>
                <c:pt idx="154">
                  <c:v>457</c:v>
                </c:pt>
                <c:pt idx="155">
                  <c:v>458</c:v>
                </c:pt>
              </c:numCache>
            </c:numRef>
          </c:xVal>
          <c:yVal>
            <c:numRef>
              <c:f>'LC3.2'!$J$304:$J$459</c:f>
              <c:numCache>
                <c:formatCode>General</c:formatCode>
                <c:ptCount val="156"/>
                <c:pt idx="0">
                  <c:v>0.25970587556540642</c:v>
                </c:pt>
                <c:pt idx="1">
                  <c:v>-2.4071284017679771E-3</c:v>
                </c:pt>
                <c:pt idx="2">
                  <c:v>8.8430914309433287E-3</c:v>
                </c:pt>
                <c:pt idx="3">
                  <c:v>9.9614320025899608E-2</c:v>
                </c:pt>
                <c:pt idx="4">
                  <c:v>0.17123053359868692</c:v>
                </c:pt>
                <c:pt idx="5">
                  <c:v>0.22703997141935145</c:v>
                </c:pt>
                <c:pt idx="6">
                  <c:v>0.2480247036339403</c:v>
                </c:pt>
                <c:pt idx="7">
                  <c:v>0.19594600420261524</c:v>
                </c:pt>
                <c:pt idx="8">
                  <c:v>0.1100169828596341</c:v>
                </c:pt>
                <c:pt idx="9">
                  <c:v>3.473668803513856E-2</c:v>
                </c:pt>
                <c:pt idx="10">
                  <c:v>1.0369267308735086E-2</c:v>
                </c:pt>
                <c:pt idx="11">
                  <c:v>2.1529730384736469E-2</c:v>
                </c:pt>
                <c:pt idx="12">
                  <c:v>6.0935041608261464E-2</c:v>
                </c:pt>
                <c:pt idx="13">
                  <c:v>0.17892551782053639</c:v>
                </c:pt>
                <c:pt idx="14">
                  <c:v>0.34612125431482388</c:v>
                </c:pt>
                <c:pt idx="15">
                  <c:v>0.40054331409397931</c:v>
                </c:pt>
                <c:pt idx="16">
                  <c:v>0.32666724600539077</c:v>
                </c:pt>
                <c:pt idx="17">
                  <c:v>4.1126399262580729E-2</c:v>
                </c:pt>
                <c:pt idx="18">
                  <c:v>-0.33051797864787619</c:v>
                </c:pt>
                <c:pt idx="19">
                  <c:v>-0.40749663548193527</c:v>
                </c:pt>
                <c:pt idx="20">
                  <c:v>-0.22364148149200211</c:v>
                </c:pt>
                <c:pt idx="21">
                  <c:v>-4.6061965456676825E-2</c:v>
                </c:pt>
                <c:pt idx="22">
                  <c:v>-1.7404427551045921E-2</c:v>
                </c:pt>
                <c:pt idx="23">
                  <c:v>-7.3191383964794896E-2</c:v>
                </c:pt>
                <c:pt idx="24">
                  <c:v>-0.10319165780516082</c:v>
                </c:pt>
                <c:pt idx="25">
                  <c:v>-8.4064285973868461E-2</c:v>
                </c:pt>
                <c:pt idx="26">
                  <c:v>-4.2741570109721926E-2</c:v>
                </c:pt>
                <c:pt idx="27">
                  <c:v>2.1164914063058225E-2</c:v>
                </c:pt>
                <c:pt idx="28">
                  <c:v>7.1983605131335615E-2</c:v>
                </c:pt>
                <c:pt idx="29">
                  <c:v>4.0960739731951447E-2</c:v>
                </c:pt>
                <c:pt idx="30">
                  <c:v>7.853799596877345E-2</c:v>
                </c:pt>
                <c:pt idx="31">
                  <c:v>0.17762415345061947</c:v>
                </c:pt>
                <c:pt idx="32">
                  <c:v>0.16050674883172639</c:v>
                </c:pt>
                <c:pt idx="33">
                  <c:v>4.2587597699265345E-2</c:v>
                </c:pt>
                <c:pt idx="34">
                  <c:v>-7.3694787823544952E-2</c:v>
                </c:pt>
                <c:pt idx="35">
                  <c:v>-0.11775910649368022</c:v>
                </c:pt>
                <c:pt idx="36">
                  <c:v>-9.9395676178269457E-2</c:v>
                </c:pt>
                <c:pt idx="37">
                  <c:v>-1.2835565778173575E-3</c:v>
                </c:pt>
                <c:pt idx="38">
                  <c:v>9.1191192153566719E-2</c:v>
                </c:pt>
                <c:pt idx="39">
                  <c:v>7.4716975393725347E-3</c:v>
                </c:pt>
                <c:pt idx="40">
                  <c:v>-0.19905143080634016</c:v>
                </c:pt>
                <c:pt idx="41">
                  <c:v>-0.31169841209228366</c:v>
                </c:pt>
                <c:pt idx="42">
                  <c:v>-0.29216360573335753</c:v>
                </c:pt>
                <c:pt idx="43">
                  <c:v>-0.28838592329892399</c:v>
                </c:pt>
                <c:pt idx="44">
                  <c:v>-0.30501496108353476</c:v>
                </c:pt>
                <c:pt idx="45">
                  <c:v>-0.27963062334597966</c:v>
                </c:pt>
                <c:pt idx="46">
                  <c:v>-0.28470550287827318</c:v>
                </c:pt>
                <c:pt idx="47">
                  <c:v>-0.27290228849709075</c:v>
                </c:pt>
                <c:pt idx="48">
                  <c:v>-3.8482369627834599E-2</c:v>
                </c:pt>
                <c:pt idx="49">
                  <c:v>0.23112951066789816</c:v>
                </c:pt>
                <c:pt idx="50">
                  <c:v>0.11851816178306862</c:v>
                </c:pt>
                <c:pt idx="51">
                  <c:v>-0.18470376908126251</c:v>
                </c:pt>
                <c:pt idx="52">
                  <c:v>-0.27264193331413872</c:v>
                </c:pt>
                <c:pt idx="53">
                  <c:v>-0.19226206183550926</c:v>
                </c:pt>
                <c:pt idx="54">
                  <c:v>-0.17245853975474779</c:v>
                </c:pt>
                <c:pt idx="55">
                  <c:v>-0.22719622250692995</c:v>
                </c:pt>
                <c:pt idx="56">
                  <c:v>-0.27837612536003142</c:v>
                </c:pt>
                <c:pt idx="57">
                  <c:v>-0.3010199399697201</c:v>
                </c:pt>
                <c:pt idx="58">
                  <c:v>-0.27023846429316639</c:v>
                </c:pt>
                <c:pt idx="59">
                  <c:v>-0.11383302637551314</c:v>
                </c:pt>
                <c:pt idx="60">
                  <c:v>0.10283634706195377</c:v>
                </c:pt>
                <c:pt idx="61">
                  <c:v>0.21286600454639223</c:v>
                </c:pt>
                <c:pt idx="62">
                  <c:v>0.21562786776749601</c:v>
                </c:pt>
                <c:pt idx="63">
                  <c:v>0.2200795917136838</c:v>
                </c:pt>
                <c:pt idx="64">
                  <c:v>0.21261001316964973</c:v>
                </c:pt>
                <c:pt idx="65">
                  <c:v>0.17583372668182343</c:v>
                </c:pt>
                <c:pt idx="66">
                  <c:v>0.10645573474641479</c:v>
                </c:pt>
                <c:pt idx="67">
                  <c:v>-8.0820899726048709E-2</c:v>
                </c:pt>
                <c:pt idx="68">
                  <c:v>-0.38686165052834676</c:v>
                </c:pt>
                <c:pt idx="69">
                  <c:v>-0.48089322459720368</c:v>
                </c:pt>
                <c:pt idx="70">
                  <c:v>-0.18758611641618614</c:v>
                </c:pt>
                <c:pt idx="71">
                  <c:v>0.14583544679616534</c:v>
                </c:pt>
                <c:pt idx="72">
                  <c:v>0.21502850495622522</c:v>
                </c:pt>
                <c:pt idx="73">
                  <c:v>1.1647827810823496E-2</c:v>
                </c:pt>
                <c:pt idx="74">
                  <c:v>-0.22028195598357669</c:v>
                </c:pt>
                <c:pt idx="75">
                  <c:v>-0.30442926352265165</c:v>
                </c:pt>
                <c:pt idx="76">
                  <c:v>-0.30101498620042311</c:v>
                </c:pt>
                <c:pt idx="77">
                  <c:v>-0.30471511562460341</c:v>
                </c:pt>
                <c:pt idx="78">
                  <c:v>-0.23158236879614566</c:v>
                </c:pt>
                <c:pt idx="79">
                  <c:v>-0.15189655840537358</c:v>
                </c:pt>
                <c:pt idx="80">
                  <c:v>-0.1171482057268439</c:v>
                </c:pt>
                <c:pt idx="81">
                  <c:v>-5.7896864290163205E-2</c:v>
                </c:pt>
                <c:pt idx="82">
                  <c:v>3.8177681799493525E-2</c:v>
                </c:pt>
                <c:pt idx="83">
                  <c:v>0.12148589333321666</c:v>
                </c:pt>
                <c:pt idx="84">
                  <c:v>0.19345489843226407</c:v>
                </c:pt>
                <c:pt idx="85">
                  <c:v>0.16884589653133428</c:v>
                </c:pt>
                <c:pt idx="86">
                  <c:v>0.11243557087220477</c:v>
                </c:pt>
                <c:pt idx="87">
                  <c:v>0.15277641825926969</c:v>
                </c:pt>
                <c:pt idx="88">
                  <c:v>0.24231390585029686</c:v>
                </c:pt>
                <c:pt idx="89">
                  <c:v>0.14376721185454128</c:v>
                </c:pt>
                <c:pt idx="90">
                  <c:v>-0.20747360341972848</c:v>
                </c:pt>
                <c:pt idx="91">
                  <c:v>-0.43489308990774866</c:v>
                </c:pt>
                <c:pt idx="92">
                  <c:v>-0.3127811988931648</c:v>
                </c:pt>
                <c:pt idx="93">
                  <c:v>-1.9602560651607349E-2</c:v>
                </c:pt>
                <c:pt idx="94">
                  <c:v>0.14061970465090806</c:v>
                </c:pt>
                <c:pt idx="95">
                  <c:v>0.11912105482300914</c:v>
                </c:pt>
                <c:pt idx="96">
                  <c:v>5.7145467073131638E-2</c:v>
                </c:pt>
                <c:pt idx="97">
                  <c:v>7.4009721668279752E-2</c:v>
                </c:pt>
                <c:pt idx="98">
                  <c:v>4.5378364366923218E-2</c:v>
                </c:pt>
                <c:pt idx="99">
                  <c:v>-8.7836746004850058E-2</c:v>
                </c:pt>
                <c:pt idx="100">
                  <c:v>-0.23301023537182805</c:v>
                </c:pt>
                <c:pt idx="101">
                  <c:v>-0.34478814116541545</c:v>
                </c:pt>
                <c:pt idx="102">
                  <c:v>-0.43771767516059085</c:v>
                </c:pt>
                <c:pt idx="103">
                  <c:v>-0.48846334161625193</c:v>
                </c:pt>
                <c:pt idx="104">
                  <c:v>-0.51887718558197959</c:v>
                </c:pt>
                <c:pt idx="105">
                  <c:v>-0.54068784728894204</c:v>
                </c:pt>
                <c:pt idx="106">
                  <c:v>-0.5103886359375589</c:v>
                </c:pt>
                <c:pt idx="107">
                  <c:v>-0.4325819812699675</c:v>
                </c:pt>
                <c:pt idx="108">
                  <c:v>-0.43079967719994983</c:v>
                </c:pt>
                <c:pt idx="109">
                  <c:v>-0.39507835781711476</c:v>
                </c:pt>
                <c:pt idx="110">
                  <c:v>-0.18373321255871761</c:v>
                </c:pt>
                <c:pt idx="111">
                  <c:v>-3.4662820782340419E-2</c:v>
                </c:pt>
                <c:pt idx="112">
                  <c:v>-7.3222148076232507E-2</c:v>
                </c:pt>
                <c:pt idx="113">
                  <c:v>-0.12701812102731952</c:v>
                </c:pt>
                <c:pt idx="114">
                  <c:v>-8.0637000171271206E-2</c:v>
                </c:pt>
                <c:pt idx="115">
                  <c:v>-1.4896780478784644E-2</c:v>
                </c:pt>
                <c:pt idx="116">
                  <c:v>-2.2321103252818685E-2</c:v>
                </c:pt>
                <c:pt idx="117">
                  <c:v>-0.14924456601837516</c:v>
                </c:pt>
                <c:pt idx="118">
                  <c:v>-0.2876326507044647</c:v>
                </c:pt>
                <c:pt idx="119">
                  <c:v>-0.30741906379197065</c:v>
                </c:pt>
                <c:pt idx="120">
                  <c:v>-0.30288927905253354</c:v>
                </c:pt>
                <c:pt idx="121">
                  <c:v>-0.24257814552068582</c:v>
                </c:pt>
                <c:pt idx="122">
                  <c:v>-0.12304127742542223</c:v>
                </c:pt>
                <c:pt idx="123">
                  <c:v>-6.7948451265069876E-2</c:v>
                </c:pt>
                <c:pt idx="124">
                  <c:v>-8.3759727672766182E-2</c:v>
                </c:pt>
                <c:pt idx="125">
                  <c:v>-0.12560126584451176</c:v>
                </c:pt>
                <c:pt idx="126">
                  <c:v>-0.13294660149638818</c:v>
                </c:pt>
                <c:pt idx="127">
                  <c:v>-0.12714568768680867</c:v>
                </c:pt>
                <c:pt idx="128">
                  <c:v>-0.13041052417932517</c:v>
                </c:pt>
                <c:pt idx="129">
                  <c:v>-0.1474286716816095</c:v>
                </c:pt>
                <c:pt idx="130">
                  <c:v>-0.17147024962108159</c:v>
                </c:pt>
                <c:pt idx="131">
                  <c:v>-0.17945712068304434</c:v>
                </c:pt>
                <c:pt idx="132">
                  <c:v>-0.1955006365099233</c:v>
                </c:pt>
                <c:pt idx="133">
                  <c:v>-0.2216466741168262</c:v>
                </c:pt>
                <c:pt idx="134">
                  <c:v>-0.22272265085977155</c:v>
                </c:pt>
                <c:pt idx="135">
                  <c:v>-0.20048674188012802</c:v>
                </c:pt>
                <c:pt idx="136">
                  <c:v>-0.18441670590158141</c:v>
                </c:pt>
                <c:pt idx="137">
                  <c:v>-0.15329947173522498</c:v>
                </c:pt>
                <c:pt idx="138">
                  <c:v>-0.12848236112327643</c:v>
                </c:pt>
                <c:pt idx="139">
                  <c:v>-0.1045146589249724</c:v>
                </c:pt>
                <c:pt idx="140">
                  <c:v>-3.8582200585015561E-2</c:v>
                </c:pt>
                <c:pt idx="141">
                  <c:v>-2.4435823623684703E-2</c:v>
                </c:pt>
                <c:pt idx="142">
                  <c:v>-6.4945352346284443E-2</c:v>
                </c:pt>
                <c:pt idx="143">
                  <c:v>-6.5048127061789196E-2</c:v>
                </c:pt>
                <c:pt idx="144">
                  <c:v>-4.9956685403450551E-2</c:v>
                </c:pt>
                <c:pt idx="145">
                  <c:v>-1.8598697037065313E-2</c:v>
                </c:pt>
                <c:pt idx="146">
                  <c:v>-1.6720115097276757E-2</c:v>
                </c:pt>
                <c:pt idx="147">
                  <c:v>-6.1566358211456243E-2</c:v>
                </c:pt>
                <c:pt idx="148">
                  <c:v>-0.10100346295907851</c:v>
                </c:pt>
                <c:pt idx="149">
                  <c:v>-0.10561039849232952</c:v>
                </c:pt>
                <c:pt idx="150">
                  <c:v>-9.1767145531062064E-2</c:v>
                </c:pt>
                <c:pt idx="151">
                  <c:v>-9.3901567282073967E-2</c:v>
                </c:pt>
                <c:pt idx="152">
                  <c:v>-0.10901638445238637</c:v>
                </c:pt>
                <c:pt idx="153">
                  <c:v>-0.12416937155449359</c:v>
                </c:pt>
                <c:pt idx="154">
                  <c:v>-0.12186707108937878</c:v>
                </c:pt>
                <c:pt idx="155">
                  <c:v>-0.10043914214950048</c:v>
                </c:pt>
              </c:numCache>
            </c:numRef>
          </c:yVal>
          <c:smooth val="0"/>
          <c:extLst>
            <c:ext xmlns:c16="http://schemas.microsoft.com/office/drawing/2014/chart" uri="{C3380CC4-5D6E-409C-BE32-E72D297353CC}">
              <c16:uniqueId val="{00000002-5925-4012-81EC-1528B297F33F}"/>
            </c:ext>
          </c:extLst>
        </c:ser>
        <c:dLbls>
          <c:showLegendKey val="0"/>
          <c:showVal val="0"/>
          <c:showCatName val="0"/>
          <c:showSerName val="0"/>
          <c:showPercent val="0"/>
          <c:showBubbleSize val="0"/>
        </c:dLbls>
        <c:axId val="2069827375"/>
        <c:axId val="2076825311"/>
      </c:scatterChart>
      <c:valAx>
        <c:axId val="206982737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6825311"/>
        <c:crosses val="autoZero"/>
        <c:crossBetween val="midCat"/>
      </c:valAx>
      <c:valAx>
        <c:axId val="2076825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98273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1AE4-47EE-B07B-480FE95D8F55}"/>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1AE4-47EE-B07B-480FE95D8F55}"/>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1AE4-47EE-B07B-480FE95D8F55}"/>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1AE4-47EE-B07B-480FE95D8F55}"/>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1AE4-47EE-B07B-480FE95D8F55}"/>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1AE4-47EE-B07B-480FE95D8F55}"/>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7"/>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2"/>
          <c:order val="1"/>
          <c:tx>
            <c:v>D50</c:v>
          </c:tx>
          <c:spPr>
            <a:ln w="25400" cap="rnd">
              <a:noFill/>
              <a:round/>
            </a:ln>
            <a:effectLst/>
          </c:spPr>
          <c:marker>
            <c:symbol val="triangle"/>
            <c:size val="7"/>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4"/>
          <c:order val="2"/>
          <c:tx>
            <c:v>D10</c:v>
          </c:tx>
          <c:spPr>
            <a:ln w="25400" cap="rnd">
              <a:noFill/>
              <a:round/>
            </a:ln>
            <a:effectLst/>
          </c:spPr>
          <c:marker>
            <c:symbol val="square"/>
            <c:size val="7"/>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soli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697313125433496E-2"/>
          <c:y val="2.2113429705886638E-2"/>
          <c:w val="0.90894908777172512"/>
          <c:h val="0.88862207847877328"/>
        </c:manualLayout>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3.8645499846068951E-2"/>
                  <c:y val="0.1883393051729279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1.7348400075370649E-4"/>
                  <c:y val="-4.020623582888478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4862028705952263"/>
                  <c:y val="3.844760874203869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76800381177362564"/>
          <c:y val="0.76875320146110093"/>
          <c:w val="0.19478963070839633"/>
          <c:h val="0.13594804721161841"/>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31059098952447E-2"/>
          <c:y val="7.4516957467198927E-2"/>
          <c:w val="0.88696894521173608"/>
          <c:h val="0.83627303051942281"/>
        </c:manualLayout>
      </c:layout>
      <c:scatterChart>
        <c:scatterStyle val="lineMarker"/>
        <c:varyColors val="0"/>
        <c:ser>
          <c:idx val="1"/>
          <c:order val="0"/>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layout>
        <c:manualLayout>
          <c:xMode val="edge"/>
          <c:yMode val="edge"/>
          <c:x val="0.67931862132240417"/>
          <c:y val="0.61536086169807835"/>
          <c:w val="0.25332416006082276"/>
          <c:h val="0.203421265862674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9113543278750866"/>
                  <c:y val="0.225503396910926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Sheet1!$J$2:$J$8</c:f>
              <c:numCache>
                <c:formatCode>General</c:formatCode>
                <c:ptCount val="7"/>
                <c:pt idx="0">
                  <c:v>2.97</c:v>
                </c:pt>
                <c:pt idx="1">
                  <c:v>1.49</c:v>
                </c:pt>
                <c:pt idx="2">
                  <c:v>2.2000000000000002</c:v>
                </c:pt>
                <c:pt idx="3">
                  <c:v>1.2</c:v>
                </c:pt>
                <c:pt idx="4">
                  <c:v>3.69</c:v>
                </c:pt>
                <c:pt idx="5">
                  <c:v>18.989999999999998</c:v>
                </c:pt>
                <c:pt idx="6">
                  <c:v>1.1299999999999999</c:v>
                </c:pt>
              </c:numCache>
            </c:numRef>
          </c:xVal>
          <c:y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yVal>
          <c:smooth val="0"/>
          <c:extLst>
            <c:ext xmlns:c16="http://schemas.microsoft.com/office/drawing/2014/chart" uri="{C3380CC4-5D6E-409C-BE32-E72D297353CC}">
              <c16:uniqueId val="{00000001-1EAA-482B-B423-8AC0DD67D44B}"/>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2"/>
                <c:order val="1"/>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55671888201428"/>
                        <c:y val="0.2302674611434240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Sheet1!$L$2:$L$8</c15:sqref>
                        </c15:formulaRef>
                      </c:ext>
                    </c:extLst>
                    <c:numCache>
                      <c:formatCode>General</c:formatCode>
                      <c:ptCount val="7"/>
                      <c:pt idx="0">
                        <c:v>3.66</c:v>
                      </c:pt>
                      <c:pt idx="1">
                        <c:v>3.74</c:v>
                      </c:pt>
                      <c:pt idx="2">
                        <c:v>8.8800000000000008</c:v>
                      </c:pt>
                      <c:pt idx="3">
                        <c:v>1.2</c:v>
                      </c:pt>
                      <c:pt idx="4">
                        <c:v>6.02</c:v>
                      </c:pt>
                      <c:pt idx="5">
                        <c:v>20.36</c:v>
                      </c:pt>
                      <c:pt idx="6">
                        <c:v>1.42</c:v>
                      </c:pt>
                    </c:numCache>
                  </c:numRef>
                </c:xVal>
                <c:y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yVal>
                <c:smooth val="0"/>
                <c:extLst>
                  <c:ext xmlns:c16="http://schemas.microsoft.com/office/drawing/2014/chart" uri="{C3380CC4-5D6E-409C-BE32-E72D297353CC}">
                    <c16:uniqueId val="{00000003-1EAA-482B-B423-8AC0DD67D44B}"/>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Thickness of Bed Below Lower Inflection Point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Elevation Distance between inflection points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7.1669892275102121E-2"/>
          <c:w val="0.86486351706036746"/>
          <c:h val="0.70113840234513891"/>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layout>
        <c:manualLayout>
          <c:xMode val="edge"/>
          <c:yMode val="edge"/>
          <c:x val="0.81452864196340424"/>
          <c:y val="0.49238188887460432"/>
          <c:w val="0.13721086155673826"/>
          <c:h val="0.212760106561726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3-7A01-443A-8FEC-AC271C38ADDB}"/>
              </c:ext>
            </c:extLst>
          </c:dPt>
          <c:trendline>
            <c:spPr>
              <a:ln w="19050" cap="rnd">
                <a:solidFill>
                  <a:schemeClr val="accent2"/>
                </a:solidFill>
                <a:prstDash val="solid"/>
              </a:ln>
              <a:effectLst/>
            </c:spPr>
            <c:trendlineType val="linear"/>
            <c:dispRSqr val="1"/>
            <c:dispEq val="1"/>
            <c:trendlineLbl>
              <c:layout>
                <c:manualLayout>
                  <c:x val="-3.1613236201937067E-2"/>
                  <c:y val="5.5969967457201331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65E1-4C3D-BDA3-0E77CDD428FC}"/>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584937670492924E-2"/>
          <c:y val="5.7606703325477876E-2"/>
          <c:w val="0.81031273685446159"/>
          <c:h val="0.85229096952040462"/>
        </c:manualLayout>
      </c:layout>
      <c:scatterChart>
        <c:scatterStyle val="lineMarker"/>
        <c:varyColors val="0"/>
        <c:ser>
          <c:idx val="0"/>
          <c:order val="0"/>
          <c:tx>
            <c:v>a axis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6.3384470771670143E-2"/>
                  <c:y val="0.1682895097657176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bed_thicknesses_noABS!$R$3:$R$16</c:f>
              <c:numCache>
                <c:formatCode>General</c:formatCode>
                <c:ptCount val="14"/>
                <c:pt idx="2">
                  <c:v>0.1100000000000001</c:v>
                </c:pt>
                <c:pt idx="3">
                  <c:v>0.29000000000000004</c:v>
                </c:pt>
                <c:pt idx="5">
                  <c:v>3.0000000000000027E-2</c:v>
                </c:pt>
                <c:pt idx="9">
                  <c:v>8.0000000000000071E-2</c:v>
                </c:pt>
                <c:pt idx="10">
                  <c:v>0.20999999999999996</c:v>
                </c:pt>
                <c:pt idx="11">
                  <c:v>0.8</c:v>
                </c:pt>
                <c:pt idx="12">
                  <c:v>0.98</c:v>
                </c:pt>
              </c:numCache>
            </c:numRef>
          </c:yVal>
          <c:smooth val="0"/>
          <c:extLst>
            <c:ext xmlns:c16="http://schemas.microsoft.com/office/drawing/2014/chart" uri="{C3380CC4-5D6E-409C-BE32-E72D297353CC}">
              <c16:uniqueId val="{00000001-1BF5-45CD-887A-F22F06F816C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316545243588872"/>
                  <c:y val="-7.202734772057656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bed_thicknesses_noABS!$S$3:$S$16</c:f>
              <c:numCache>
                <c:formatCode>General</c:formatCode>
                <c:ptCount val="14"/>
                <c:pt idx="0">
                  <c:v>8.9999999999999969E-2</c:v>
                </c:pt>
                <c:pt idx="1">
                  <c:v>9.9999999999999978E-2</c:v>
                </c:pt>
                <c:pt idx="2">
                  <c:v>0.62000000000000011</c:v>
                </c:pt>
                <c:pt idx="3">
                  <c:v>0.8</c:v>
                </c:pt>
                <c:pt idx="5">
                  <c:v>0.54</c:v>
                </c:pt>
                <c:pt idx="6">
                  <c:v>0.36</c:v>
                </c:pt>
                <c:pt idx="7">
                  <c:v>0.26</c:v>
                </c:pt>
                <c:pt idx="8">
                  <c:v>0.42000000000000004</c:v>
                </c:pt>
                <c:pt idx="9">
                  <c:v>0.59000000000000008</c:v>
                </c:pt>
                <c:pt idx="10">
                  <c:v>0.72</c:v>
                </c:pt>
                <c:pt idx="11">
                  <c:v>1.31</c:v>
                </c:pt>
                <c:pt idx="12">
                  <c:v>1.49</c:v>
                </c:pt>
                <c:pt idx="13">
                  <c:v>1.0000000000000009E-2</c:v>
                </c:pt>
              </c:numCache>
            </c:numRef>
          </c:yVal>
          <c:smooth val="0"/>
          <c:extLst>
            <c:ext xmlns:c16="http://schemas.microsoft.com/office/drawing/2014/chart" uri="{C3380CC4-5D6E-409C-BE32-E72D297353CC}">
              <c16:uniqueId val="{00000003-1BF5-45CD-887A-F22F06F816C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bed_thicknesses_noABS!$T$3:$T$16</c:f>
              <c:numCache>
                <c:formatCode>General</c:formatCode>
                <c:ptCount val="14"/>
                <c:pt idx="0">
                  <c:v>0.26999999999999996</c:v>
                </c:pt>
                <c:pt idx="1">
                  <c:v>0.27999999999999997</c:v>
                </c:pt>
                <c:pt idx="2">
                  <c:v>0.8</c:v>
                </c:pt>
                <c:pt idx="3">
                  <c:v>0.98</c:v>
                </c:pt>
                <c:pt idx="4">
                  <c:v>8.0000000000000016E-2</c:v>
                </c:pt>
                <c:pt idx="5">
                  <c:v>0.72</c:v>
                </c:pt>
                <c:pt idx="6">
                  <c:v>0.54</c:v>
                </c:pt>
                <c:pt idx="7">
                  <c:v>0.44</c:v>
                </c:pt>
                <c:pt idx="8">
                  <c:v>0.60000000000000009</c:v>
                </c:pt>
                <c:pt idx="9">
                  <c:v>0.77</c:v>
                </c:pt>
                <c:pt idx="10">
                  <c:v>0.89999999999999991</c:v>
                </c:pt>
                <c:pt idx="11">
                  <c:v>1.49</c:v>
                </c:pt>
                <c:pt idx="12">
                  <c:v>1.67</c:v>
                </c:pt>
                <c:pt idx="13">
                  <c:v>0.19</c:v>
                </c:pt>
              </c:numCache>
            </c:numRef>
          </c:yVal>
          <c:smooth val="0"/>
          <c:extLst>
            <c:ext xmlns:c16="http://schemas.microsoft.com/office/drawing/2014/chart" uri="{C3380CC4-5D6E-409C-BE32-E72D297353CC}">
              <c16:uniqueId val="{00000005-1BF5-45CD-887A-F22F06F816C0}"/>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boulder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89009791956943807"/>
          <c:y val="0.26629801675419007"/>
          <c:w val="7.367404575076153E-2"/>
          <c:h val="0.265123615243302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A9D9-49E9-B30A-331C92608C90}"/>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EAA-408C-9E31-D215D167D575}"/>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EAA-408C-9E31-D215D167D575}"/>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EAA-408C-9E31-D215D167D575}"/>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DFB-4FA4-A02D-2C8793D88F4E}"/>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A2FD-49AA-BCCE-238A0840C51E}"/>
            </c:ext>
          </c:extLst>
        </c:ser>
        <c:ser>
          <c:idx val="1"/>
          <c:order val="1"/>
          <c:spPr>
            <a:ln w="19050" cap="rnd">
              <a:noFill/>
              <a:round/>
            </a:ln>
            <a:effectLst/>
          </c:spPr>
          <c:marker>
            <c:symbol val="squar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A2FD-49AA-BCCE-238A0840C51E}"/>
            </c:ext>
          </c:extLst>
        </c:ser>
        <c:ser>
          <c:idx val="2"/>
          <c:order val="2"/>
          <c:spPr>
            <a:ln w="19050" cap="rnd">
              <a:noFill/>
              <a:round/>
            </a:ln>
            <a:effectLst/>
          </c:spPr>
          <c:marker>
            <c:symbol val="triang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A2FD-49AA-BCCE-238A0840C51E}"/>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a:t>
                </a:r>
                <a:r>
                  <a:rPr lang="en-US" baseline="0" dirty="0"/>
                  <a:t> Length of Boulder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2438-413E-99AE-851E7C3F8632}"/>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a:t>
                </a:r>
                <a:r>
                  <a:rPr lang="en-US" dirty="0" err="1"/>
                  <a:t>Volumne</a:t>
                </a:r>
                <a:r>
                  <a:rPr lang="en-US" dirty="0"/>
                  <a:t> of Boulders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 Axis</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0.1920492125984252"/>
                  <c:y val="4.587962962962963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FA82-4B57-8004-B1AF6BEE1C9A}"/>
            </c:ext>
          </c:extLst>
        </c:ser>
        <c:ser>
          <c:idx val="1"/>
          <c:order val="1"/>
          <c:tx>
            <c:v>B Axis</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3572856517935258"/>
                  <c:y val="8.26450860309128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FA82-4B57-8004-B1AF6BEE1C9A}"/>
            </c:ext>
          </c:extLst>
        </c:ser>
        <c:ser>
          <c:idx val="2"/>
          <c:order val="2"/>
          <c:tx>
            <c:v>C Axis</c:v>
          </c:tx>
          <c:spPr>
            <a:ln w="19050" cap="rnd">
              <a:noFill/>
              <a:round/>
            </a:ln>
            <a:effectLst/>
          </c:spPr>
          <c:marker>
            <c:symbol val="triangle"/>
            <c:size val="6"/>
            <c:spPr>
              <a:solidFill>
                <a:schemeClr val="accent3"/>
              </a:solidFill>
              <a:ln w="9525">
                <a:solidFill>
                  <a:schemeClr val="accent3"/>
                </a:solidFill>
              </a:ln>
              <a:effectLst/>
            </c:spPr>
          </c:marker>
          <c:trendline>
            <c:spPr>
              <a:ln w="19050" cap="rnd">
                <a:solidFill>
                  <a:schemeClr val="accent3"/>
                </a:solidFill>
                <a:prstDash val="solid"/>
              </a:ln>
              <a:effectLst/>
            </c:spPr>
            <c:trendlineType val="linear"/>
            <c:dispRSqr val="1"/>
            <c:dispEq val="1"/>
            <c:trendlineLbl>
              <c:layout>
                <c:manualLayout>
                  <c:x val="8.8506342957130363E-2"/>
                  <c:y val="0.1349843248760571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FA82-4B57-8004-B1AF6BEE1C9A}"/>
            </c:ext>
          </c:extLst>
        </c:ser>
        <c:dLbls>
          <c:showLegendKey val="0"/>
          <c:showVal val="0"/>
          <c:showCatName val="0"/>
          <c:showSerName val="0"/>
          <c:showPercent val="0"/>
          <c:showBubbleSize val="0"/>
        </c:dLbls>
        <c:axId val="530538287"/>
        <c:axId val="530540687"/>
      </c:scatterChart>
      <c:valAx>
        <c:axId val="5305382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40687"/>
        <c:crosses val="autoZero"/>
        <c:crossBetween val="midCat"/>
      </c:valAx>
      <c:valAx>
        <c:axId val="530540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Length</a:t>
                </a:r>
                <a:r>
                  <a:rPr lang="en-US" baseline="0"/>
                  <a:t> of Boulder Axis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538287"/>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iamond"/>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data!$G$3:$G$9</c:f>
              <c:numCache>
                <c:formatCode>General</c:formatCode>
                <c:ptCount val="7"/>
                <c:pt idx="0">
                  <c:v>0.995</c:v>
                </c:pt>
                <c:pt idx="1">
                  <c:v>1.3443750000000001</c:v>
                </c:pt>
                <c:pt idx="2">
                  <c:v>2.3766666666666669</c:v>
                </c:pt>
                <c:pt idx="3">
                  <c:v>1.3691666666666666</c:v>
                </c:pt>
                <c:pt idx="4">
                  <c:v>2.2358333333333333</c:v>
                </c:pt>
                <c:pt idx="5">
                  <c:v>2.708947368421053</c:v>
                </c:pt>
                <c:pt idx="6">
                  <c:v>1.9133333333333331</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D69A-4B32-8A41-A5AC1F5D681D}"/>
            </c:ext>
          </c:extLst>
        </c:ser>
        <c:dLbls>
          <c:showLegendKey val="0"/>
          <c:showVal val="0"/>
          <c:showCatName val="0"/>
          <c:showSerName val="0"/>
          <c:showPercent val="0"/>
          <c:showBubbleSize val="0"/>
        </c:dLbls>
        <c:axId val="536842671"/>
        <c:axId val="536843151"/>
      </c:scatterChart>
      <c:valAx>
        <c:axId val="536842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3151"/>
        <c:crosses val="autoZero"/>
        <c:crossBetween val="midCat"/>
      </c:valAx>
      <c:valAx>
        <c:axId val="53684315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Volumne</a:t>
                </a:r>
                <a:r>
                  <a:rPr lang="en-US" baseline="0"/>
                  <a:t> of Boulders (m^3)</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842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max</c:v>
          </c:tx>
          <c:spPr>
            <a:ln w="25400" cap="rnd">
              <a:noFill/>
              <a:round/>
            </a:ln>
            <a:effectLst/>
          </c:spPr>
          <c:marker>
            <c:symbol val="circle"/>
            <c:size val="5"/>
            <c:spPr>
              <a:solidFill>
                <a:schemeClr val="accent2"/>
              </a:solidFill>
              <a:ln w="9525">
                <a:solidFill>
                  <a:schemeClr val="accent2"/>
                </a:solidFill>
              </a:ln>
              <a:effectLst/>
            </c:spPr>
          </c:marker>
          <c:dPt>
            <c:idx val="32"/>
            <c:marker>
              <c:symbol val="circl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0-0348-4E07-8561-F04EFAC7F147}"/>
              </c:ext>
            </c:extLst>
          </c:dPt>
          <c:trendline>
            <c:spPr>
              <a:ln w="19050" cap="rnd">
                <a:solidFill>
                  <a:schemeClr val="accent2"/>
                </a:solidFill>
                <a:prstDash val="solid"/>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2-0348-4E07-8561-F04EFAC7F147}"/>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D84</c:v>
          </c:tx>
          <c:spPr>
            <a:ln w="19050" cap="rnd">
              <a:noFill/>
              <a:round/>
            </a:ln>
            <a:effectLst/>
          </c:spPr>
          <c:marker>
            <c:symbol val="square"/>
            <c:size val="6"/>
            <c:spPr>
              <a:solidFill>
                <a:schemeClr val="accent2"/>
              </a:solidFill>
              <a:ln w="9525">
                <a:solidFill>
                  <a:schemeClr val="accent2"/>
                </a:solidFill>
              </a:ln>
              <a:effectLst/>
            </c:spPr>
          </c:marker>
          <c:trendline>
            <c:spPr>
              <a:ln w="19050" cap="rnd">
                <a:solidFill>
                  <a:schemeClr val="accent2"/>
                </a:solidFill>
                <a:prstDash val="solid"/>
              </a:ln>
              <a:effectLst/>
            </c:spPr>
            <c:trendlineType val="linear"/>
            <c:dispRSqr val="1"/>
            <c:dispEq val="1"/>
            <c:trendlineLbl>
              <c:layout>
                <c:manualLayout>
                  <c:x val="0.10379456700143887"/>
                  <c:y val="5.04684947598333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data!$K$3:$K$9</c:f>
              <c:numCache>
                <c:formatCode>0.00</c:formatCode>
                <c:ptCount val="7"/>
                <c:pt idx="0">
                  <c:v>123.07707176109511</c:v>
                </c:pt>
                <c:pt idx="1">
                  <c:v>174.82671071172081</c:v>
                </c:pt>
                <c:pt idx="2">
                  <c:v>525.9804697242206</c:v>
                </c:pt>
                <c:pt idx="3">
                  <c:v>123.07707176109511</c:v>
                </c:pt>
                <c:pt idx="4">
                  <c:v>124.20206553821464</c:v>
                </c:pt>
                <c:pt idx="5">
                  <c:v>171.4960802591504</c:v>
                </c:pt>
                <c:pt idx="6">
                  <c:v>242.10077400943081</c:v>
                </c:pt>
              </c:numCache>
            </c:numRef>
          </c:yVal>
          <c:smooth val="0"/>
          <c:extLst>
            <c:ext xmlns:c16="http://schemas.microsoft.com/office/drawing/2014/chart" uri="{C3380CC4-5D6E-409C-BE32-E72D297353CC}">
              <c16:uniqueId val="{00000001-C26B-4043-B1D9-D89C84004E2C}"/>
            </c:ext>
          </c:extLst>
        </c:ser>
        <c:ser>
          <c:idx val="2"/>
          <c:order val="1"/>
          <c:tx>
            <c:v>D50</c:v>
          </c:tx>
          <c:spPr>
            <a:ln w="19050" cap="rnd">
              <a:noFill/>
              <a:round/>
            </a:ln>
            <a:effectLst/>
          </c:spPr>
          <c:marker>
            <c:symbol val="triangle"/>
            <c:size val="6"/>
            <c:spPr>
              <a:solidFill>
                <a:schemeClr val="accent3"/>
              </a:solidFill>
              <a:ln w="9525">
                <a:solidFill>
                  <a:schemeClr val="accent3">
                    <a:alpha val="82000"/>
                  </a:schemeClr>
                </a:solidFill>
              </a:ln>
              <a:effectLst/>
            </c:spPr>
          </c:marker>
          <c:trendline>
            <c:spPr>
              <a:ln w="19050" cap="rnd">
                <a:solidFill>
                  <a:schemeClr val="accent3"/>
                </a:solidFill>
                <a:prstDash val="solid"/>
              </a:ln>
              <a:effectLst/>
            </c:spPr>
            <c:trendlineType val="linear"/>
            <c:dispRSqr val="1"/>
            <c:dispEq val="1"/>
            <c:trendlineLbl>
              <c:layout>
                <c:manualLayout>
                  <c:x val="-2.3521061244754875E-2"/>
                  <c:y val="-2.499954114127337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data!$M$3:$M$9</c:f>
              <c:numCache>
                <c:formatCode>0.00</c:formatCode>
                <c:ptCount val="7"/>
                <c:pt idx="0">
                  <c:v>198.00281020336416</c:v>
                </c:pt>
                <c:pt idx="1">
                  <c:v>256.61885915970078</c:v>
                </c:pt>
                <c:pt idx="2">
                  <c:v>850.07263091425239</c:v>
                </c:pt>
                <c:pt idx="3">
                  <c:v>198.00281020336416</c:v>
                </c:pt>
                <c:pt idx="4">
                  <c:v>213.4</c:v>
                </c:pt>
                <c:pt idx="5">
                  <c:v>247.15755278654058</c:v>
                </c:pt>
                <c:pt idx="6">
                  <c:v>363.00745077680978</c:v>
                </c:pt>
              </c:numCache>
            </c:numRef>
          </c:yVal>
          <c:smooth val="0"/>
          <c:extLst>
            <c:ext xmlns:c16="http://schemas.microsoft.com/office/drawing/2014/chart" uri="{C3380CC4-5D6E-409C-BE32-E72D297353CC}">
              <c16:uniqueId val="{00000003-C26B-4043-B1D9-D89C84004E2C}"/>
            </c:ext>
          </c:extLst>
        </c:ser>
        <c:ser>
          <c:idx val="4"/>
          <c:order val="2"/>
          <c:tx>
            <c:v>D10</c:v>
          </c:tx>
          <c:spPr>
            <a:ln w="19050" cap="rnd">
              <a:noFill/>
              <a:round/>
            </a:ln>
            <a:effectLst/>
          </c:spPr>
          <c:marker>
            <c:symbol val="circle"/>
            <c:size val="6"/>
            <c:spPr>
              <a:solidFill>
                <a:schemeClr val="accent1"/>
              </a:solidFill>
              <a:ln w="9525">
                <a:solidFill>
                  <a:schemeClr val="accent1"/>
                </a:solidFill>
              </a:ln>
              <a:effectLst/>
            </c:spPr>
          </c:marker>
          <c:trendline>
            <c:spPr>
              <a:ln w="19050" cap="rnd">
                <a:solidFill>
                  <a:schemeClr val="accent1"/>
                </a:solidFill>
                <a:prstDash val="solid"/>
              </a:ln>
              <a:effectLst/>
            </c:spPr>
            <c:trendlineType val="linear"/>
            <c:dispRSqr val="1"/>
            <c:dispEq val="1"/>
            <c:trendlineLbl>
              <c:layout>
                <c:manualLayout>
                  <c:x val="2.0862164956653145E-2"/>
                  <c:y val="-4.84460749224528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data!$O$3:$O$9</c:f>
              <c:numCache>
                <c:formatCode>0.00</c:formatCode>
                <c:ptCount val="7"/>
                <c:pt idx="0">
                  <c:v>474.05996705833724</c:v>
                </c:pt>
                <c:pt idx="1">
                  <c:v>571.32109231095205</c:v>
                </c:pt>
                <c:pt idx="2">
                  <c:v>1673.1550481102436</c:v>
                </c:pt>
                <c:pt idx="3">
                  <c:v>474.05996705833724</c:v>
                </c:pt>
                <c:pt idx="4">
                  <c:v>487.1</c:v>
                </c:pt>
                <c:pt idx="5">
                  <c:v>532.43948266692178</c:v>
                </c:pt>
                <c:pt idx="6">
                  <c:v>924.53948951473865</c:v>
                </c:pt>
              </c:numCache>
            </c:numRef>
          </c:yVal>
          <c:smooth val="0"/>
          <c:extLst>
            <c:ext xmlns:c16="http://schemas.microsoft.com/office/drawing/2014/chart" uri="{C3380CC4-5D6E-409C-BE32-E72D297353CC}">
              <c16:uniqueId val="{00000005-C26B-4043-B1D9-D89C84004E2C}"/>
            </c:ext>
          </c:extLst>
        </c:ser>
        <c:dLbls>
          <c:showLegendKey val="0"/>
          <c:showVal val="0"/>
          <c:showCatName val="0"/>
          <c:showSerName val="0"/>
          <c:showPercent val="0"/>
          <c:showBubbleSize val="0"/>
        </c:dLbls>
        <c:axId val="1378807887"/>
        <c:axId val="1378806927"/>
      </c:scatterChart>
      <c:valAx>
        <c:axId val="1378807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6927"/>
        <c:crosses val="autoZero"/>
        <c:crossBetween val="midCat"/>
      </c:valAx>
      <c:valAx>
        <c:axId val="1378806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07887"/>
        <c:crosses val="autoZero"/>
        <c:crossBetween val="midCat"/>
      </c:valAx>
      <c:spPr>
        <a:noFill/>
        <a:ln>
          <a:noFill/>
        </a:ln>
        <a:effectLst/>
      </c:spPr>
    </c:plotArea>
    <c:legend>
      <c:legendPos val="b"/>
      <c:layout>
        <c:manualLayout>
          <c:xMode val="edge"/>
          <c:yMode val="edge"/>
          <c:x val="0.10126675425503709"/>
          <c:y val="0.86909570081973841"/>
          <c:w val="0.73125385433517742"/>
          <c:h val="0.110370418276770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802600612423447"/>
                  <c:y val="9.259259259259258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data!$AP$3:$AP$9</c:f>
              <c:numCache>
                <c:formatCode>General</c:formatCode>
                <c:ptCount val="7"/>
                <c:pt idx="0">
                  <c:v>0.99</c:v>
                </c:pt>
                <c:pt idx="1">
                  <c:v>0.79</c:v>
                </c:pt>
                <c:pt idx="2">
                  <c:v>2.7433333333333336</c:v>
                </c:pt>
                <c:pt idx="3">
                  <c:v>0.55000000000000004</c:v>
                </c:pt>
                <c:pt idx="4">
                  <c:v>2.7850000000000001</c:v>
                </c:pt>
                <c:pt idx="5">
                  <c:v>2.29</c:v>
                </c:pt>
                <c:pt idx="6">
                  <c:v>1.4249999999999998</c:v>
                </c:pt>
              </c:numCache>
            </c:numRef>
          </c:yVal>
          <c:smooth val="0"/>
          <c:extLst>
            <c:ext xmlns:c16="http://schemas.microsoft.com/office/drawing/2014/chart" uri="{C3380CC4-5D6E-409C-BE32-E72D297353CC}">
              <c16:uniqueId val="{00000001-724A-455B-B623-CF25902B83FA}"/>
            </c:ext>
          </c:extLst>
        </c:ser>
        <c:ser>
          <c:idx val="1"/>
          <c:order val="1"/>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777602799650043"/>
                  <c:y val="3.62900991542723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data!$AQ$3:$AQ$9</c:f>
              <c:numCache>
                <c:formatCode>General</c:formatCode>
                <c:ptCount val="7"/>
                <c:pt idx="0">
                  <c:v>0.48</c:v>
                </c:pt>
                <c:pt idx="1">
                  <c:v>0.76</c:v>
                </c:pt>
                <c:pt idx="2">
                  <c:v>1.8966666666666665</c:v>
                </c:pt>
                <c:pt idx="3">
                  <c:v>0.43</c:v>
                </c:pt>
                <c:pt idx="4">
                  <c:v>1.5249999999999999</c:v>
                </c:pt>
                <c:pt idx="5">
                  <c:v>1.95</c:v>
                </c:pt>
                <c:pt idx="6">
                  <c:v>1.0050000000000001</c:v>
                </c:pt>
              </c:numCache>
            </c:numRef>
          </c:yVal>
          <c:smooth val="0"/>
          <c:extLst>
            <c:ext xmlns:c16="http://schemas.microsoft.com/office/drawing/2014/chart" uri="{C3380CC4-5D6E-409C-BE32-E72D297353CC}">
              <c16:uniqueId val="{00000003-724A-455B-B623-CF25902B83FA}"/>
            </c:ext>
          </c:extLst>
        </c:ser>
        <c:ser>
          <c:idx val="2"/>
          <c:order val="2"/>
          <c:spPr>
            <a:ln w="1905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3.5815616797900261E-2"/>
                  <c:y val="9.38677456984543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data!$AR$3:$AR$9</c:f>
              <c:numCache>
                <c:formatCode>General</c:formatCode>
                <c:ptCount val="7"/>
                <c:pt idx="0">
                  <c:v>0.3</c:v>
                </c:pt>
                <c:pt idx="1">
                  <c:v>0.18</c:v>
                </c:pt>
                <c:pt idx="2">
                  <c:v>0.96666666666666667</c:v>
                </c:pt>
                <c:pt idx="3">
                  <c:v>0.3</c:v>
                </c:pt>
                <c:pt idx="4">
                  <c:v>0.56000000000000005</c:v>
                </c:pt>
                <c:pt idx="5">
                  <c:v>1.3</c:v>
                </c:pt>
                <c:pt idx="6">
                  <c:v>0.3</c:v>
                </c:pt>
              </c:numCache>
            </c:numRef>
          </c:yVal>
          <c:smooth val="0"/>
          <c:extLst>
            <c:ext xmlns:c16="http://schemas.microsoft.com/office/drawing/2014/chart" uri="{C3380CC4-5D6E-409C-BE32-E72D297353CC}">
              <c16:uniqueId val="{00000005-724A-455B-B623-CF25902B83FA}"/>
            </c:ext>
          </c:extLst>
        </c:ser>
        <c:dLbls>
          <c:showLegendKey val="0"/>
          <c:showVal val="0"/>
          <c:showCatName val="0"/>
          <c:showSerName val="0"/>
          <c:showPercent val="0"/>
          <c:showBubbleSize val="0"/>
        </c:dLbls>
        <c:axId val="779040015"/>
        <c:axId val="779048655"/>
      </c:scatterChart>
      <c:valAx>
        <c:axId val="779040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8655"/>
        <c:crosses val="autoZero"/>
        <c:crossBetween val="midCat"/>
      </c:valAx>
      <c:valAx>
        <c:axId val="779048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a:t>
                </a:r>
                <a:r>
                  <a:rPr lang="en-US" baseline="0" dirty="0"/>
                  <a:t> of Axis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040015"/>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 vs avg volume of boulders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1019444444444444"/>
                  <c:y val="0.1801388888888888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data!$H$3:$H$9</c:f>
              <c:numCache>
                <c:formatCode>General</c:formatCode>
                <c:ptCount val="7"/>
                <c:pt idx="0">
                  <c:v>1.97</c:v>
                </c:pt>
                <c:pt idx="1">
                  <c:v>3.69</c:v>
                </c:pt>
                <c:pt idx="2">
                  <c:v>21.1</c:v>
                </c:pt>
                <c:pt idx="3">
                  <c:v>6.47</c:v>
                </c:pt>
                <c:pt idx="4">
                  <c:v>6.06</c:v>
                </c:pt>
                <c:pt idx="5">
                  <c:v>15.73</c:v>
                </c:pt>
                <c:pt idx="6">
                  <c:v>7.14</c:v>
                </c:pt>
              </c:numCache>
            </c:numRef>
          </c:xVal>
          <c:yVal>
            <c:numRef>
              <c:f>data!$AS$3:$AS$9</c:f>
              <c:numCache>
                <c:formatCode>General</c:formatCode>
                <c:ptCount val="7"/>
                <c:pt idx="0">
                  <c:v>1.4256E-3</c:v>
                </c:pt>
                <c:pt idx="1">
                  <c:v>1.0807200000000001E-3</c:v>
                </c:pt>
                <c:pt idx="2">
                  <c:v>5.5096106666666665E-2</c:v>
                </c:pt>
                <c:pt idx="3">
                  <c:v>7.0950000000000017E-4</c:v>
                </c:pt>
                <c:pt idx="4">
                  <c:v>3.3736040000000002E-2</c:v>
                </c:pt>
                <c:pt idx="5">
                  <c:v>5.8051500000000013E-2</c:v>
                </c:pt>
                <c:pt idx="6">
                  <c:v>4.1097600000000005E-3</c:v>
                </c:pt>
              </c:numCache>
            </c:numRef>
          </c:yVal>
          <c:smooth val="0"/>
          <c:extLst>
            <c:ext xmlns:c16="http://schemas.microsoft.com/office/drawing/2014/chart" uri="{C3380CC4-5D6E-409C-BE32-E72D297353CC}">
              <c16:uniqueId val="{00000001-8661-43DE-8DCE-04A4624CF7BB}"/>
            </c:ext>
          </c:extLst>
        </c:ser>
        <c:dLbls>
          <c:showLegendKey val="0"/>
          <c:showVal val="0"/>
          <c:showCatName val="0"/>
          <c:showSerName val="0"/>
          <c:showPercent val="0"/>
          <c:showBubbleSize val="0"/>
        </c:dLbls>
        <c:axId val="1373237855"/>
        <c:axId val="1373238335"/>
      </c:scatterChart>
      <c:valAx>
        <c:axId val="13732378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 Bed Thickness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8335"/>
        <c:crosses val="autoZero"/>
        <c:crossBetween val="midCat"/>
      </c:valAx>
      <c:valAx>
        <c:axId val="137323833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Volume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37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9EBA-48D2-A2F6-2D1127D385D7}"/>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F90D-4DD8-A093-43DFB6F8AB63}"/>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a:t>
            </a:r>
            <a:r>
              <a:rPr lang="en-US" baseline="0"/>
              <a:t> Thickness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1917760279965003E-2"/>
                  <c:y val="-2.7311533974919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2679-41D3-933C-190689883FC9}"/>
            </c:ext>
          </c:extLst>
        </c:ser>
        <c:dLbls>
          <c:showLegendKey val="0"/>
          <c:showVal val="0"/>
          <c:showCatName val="0"/>
          <c:showSerName val="0"/>
          <c:showPercent val="0"/>
          <c:showBubbleSize val="0"/>
        </c:dLbls>
        <c:axId val="553259568"/>
        <c:axId val="553251664"/>
      </c:scatterChart>
      <c:valAx>
        <c:axId val="55325956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1664"/>
        <c:crosses val="autoZero"/>
        <c:crossBetween val="midCat"/>
      </c:valAx>
      <c:valAx>
        <c:axId val="553251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25956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Bed Thickness</a:t>
            </a:r>
            <a:r>
              <a:rPr lang="en-US" baseline="0"/>
              <a:t> vs R-squared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28122659667541555"/>
                  <c:y val="9.7882035578885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Sheet1!$D$2:$D$8</c:f>
              <c:numCache>
                <c:formatCode>General</c:formatCode>
                <c:ptCount val="7"/>
                <c:pt idx="0">
                  <c:v>1.97</c:v>
                </c:pt>
                <c:pt idx="1">
                  <c:v>3.69</c:v>
                </c:pt>
                <c:pt idx="2">
                  <c:v>21.1</c:v>
                </c:pt>
                <c:pt idx="3">
                  <c:v>6.47</c:v>
                </c:pt>
                <c:pt idx="4">
                  <c:v>6.06</c:v>
                </c:pt>
                <c:pt idx="5">
                  <c:v>15.73</c:v>
                </c:pt>
                <c:pt idx="6">
                  <c:v>7.14</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CB35-4AD9-B5C3-8B39390BE8CA}"/>
            </c:ext>
          </c:extLst>
        </c:ser>
        <c:dLbls>
          <c:showLegendKey val="0"/>
          <c:showVal val="0"/>
          <c:showCatName val="0"/>
          <c:showSerName val="0"/>
          <c:showPercent val="0"/>
          <c:showBubbleSize val="0"/>
        </c:dLbls>
        <c:axId val="558420400"/>
        <c:axId val="558424976"/>
      </c:scatterChart>
      <c:valAx>
        <c:axId val="558420400"/>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4976"/>
        <c:crosses val="autoZero"/>
        <c:crossBetween val="midCat"/>
      </c:valAx>
      <c:valAx>
        <c:axId val="55842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baseline="0"/>
                  <a:t> Squared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4204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slope of function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5.6360673665791776E-2"/>
                  <c:y val="0.1939293525809273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Sheet1!$G$2:$G$8</c:f>
              <c:numCache>
                <c:formatCode>0.00E+00</c:formatCode>
                <c:ptCount val="7"/>
                <c:pt idx="0" formatCode="General">
                  <c:v>-1.2200000000000001E-2</c:v>
                </c:pt>
                <c:pt idx="1">
                  <c:v>-2.0000000000000002E-5</c:v>
                </c:pt>
                <c:pt idx="2" formatCode="General">
                  <c:v>-1.6999999999999999E-3</c:v>
                </c:pt>
                <c:pt idx="3" formatCode="General">
                  <c:v>-1E-3</c:v>
                </c:pt>
                <c:pt idx="4" formatCode="General">
                  <c:v>-8.8999999999999999E-3</c:v>
                </c:pt>
                <c:pt idx="5" formatCode="General">
                  <c:v>2.3E-3</c:v>
                </c:pt>
                <c:pt idx="6" formatCode="General">
                  <c:v>-2.0999999999999999E-3</c:v>
                </c:pt>
              </c:numCache>
            </c:numRef>
          </c:yVal>
          <c:smooth val="0"/>
          <c:extLst>
            <c:ext xmlns:c16="http://schemas.microsoft.com/office/drawing/2014/chart" uri="{C3380CC4-5D6E-409C-BE32-E72D297353CC}">
              <c16:uniqueId val="{00000001-C06D-4F57-B05A-3AC7BB938CD7}"/>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of Curvature-Distance</a:t>
                </a:r>
                <a:r>
                  <a:rPr lang="en-US" baseline="0"/>
                  <a:t>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stdev of beds</a:t>
            </a:r>
            <a:r>
              <a:rPr lang="en-US" baseline="0"/>
              <a:t> vs r^2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583333333333326E-2"/>
          <c:y val="0.18560185185185185"/>
          <c:w val="0.8500833333333333"/>
          <c:h val="0.6227161708953047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olid"/>
              </a:ln>
              <a:effectLst/>
            </c:spPr>
            <c:trendlineType val="log"/>
            <c:dispRSqr val="1"/>
            <c:dispEq val="1"/>
            <c:trendlineLbl>
              <c:layout>
                <c:manualLayout>
                  <c:x val="0.10537270341207348"/>
                  <c:y val="-0.2304469233012540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Sheet1!$B$2:$B$8</c:f>
              <c:numCache>
                <c:formatCode>General</c:formatCode>
                <c:ptCount val="7"/>
                <c:pt idx="0">
                  <c:v>0.46470420699623521</c:v>
                </c:pt>
                <c:pt idx="1">
                  <c:v>1.053451272405769</c:v>
                </c:pt>
                <c:pt idx="2">
                  <c:v>4.3761055372559987</c:v>
                </c:pt>
                <c:pt idx="3">
                  <c:v>1.70339478333086</c:v>
                </c:pt>
                <c:pt idx="4">
                  <c:v>1.6089717684021529</c:v>
                </c:pt>
                <c:pt idx="5">
                  <c:v>3.4355638300589537</c:v>
                </c:pt>
                <c:pt idx="6">
                  <c:v>1.4093015182106237</c:v>
                </c:pt>
              </c:numCache>
            </c:numRef>
          </c:xVal>
          <c:yVal>
            <c:numRef>
              <c:f>Sheet1!$F$2:$F$8</c:f>
              <c:numCache>
                <c:formatCode>0.00E+00</c:formatCode>
                <c:ptCount val="7"/>
                <c:pt idx="0" formatCode="General">
                  <c:v>0.67559999999999998</c:v>
                </c:pt>
                <c:pt idx="1">
                  <c:v>6.0000000000000002E-6</c:v>
                </c:pt>
                <c:pt idx="2" formatCode="General">
                  <c:v>5.6500000000000002E-2</c:v>
                </c:pt>
                <c:pt idx="3" formatCode="General">
                  <c:v>0.253</c:v>
                </c:pt>
                <c:pt idx="4" formatCode="General">
                  <c:v>0.50190000000000001</c:v>
                </c:pt>
                <c:pt idx="5" formatCode="General">
                  <c:v>0.12609999999999999</c:v>
                </c:pt>
                <c:pt idx="6" formatCode="General">
                  <c:v>0.36609999999999998</c:v>
                </c:pt>
              </c:numCache>
            </c:numRef>
          </c:yVal>
          <c:smooth val="0"/>
          <c:extLst>
            <c:ext xmlns:c16="http://schemas.microsoft.com/office/drawing/2014/chart" uri="{C3380CC4-5D6E-409C-BE32-E72D297353CC}">
              <c16:uniqueId val="{00000001-FC93-4536-B668-D49636EFE51C}"/>
            </c:ext>
          </c:extLst>
        </c:ser>
        <c:dLbls>
          <c:showLegendKey val="0"/>
          <c:showVal val="0"/>
          <c:showCatName val="0"/>
          <c:showSerName val="0"/>
          <c:showPercent val="0"/>
          <c:showBubbleSize val="0"/>
        </c:dLbls>
        <c:axId val="620519472"/>
        <c:axId val="620517392"/>
      </c:scatterChart>
      <c:valAx>
        <c:axId val="62051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7392"/>
        <c:crosses val="autoZero"/>
        <c:crossBetween val="midCat"/>
      </c:valAx>
      <c:valAx>
        <c:axId val="62051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 Squared</a:t>
                </a:r>
                <a:r>
                  <a:rPr lang="en-US" baseline="0"/>
                  <a:t>  of Curvature-Distance Function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519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40643249014439E-2"/>
          <c:y val="1.8427276649017374E-2"/>
          <c:w val="0.91626614281584473"/>
          <c:h val="0.8751779524655249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3825934160997391"/>
                  <c:y val="3.541703645710427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18.989999999999998</c:v>
                </c:pt>
                <c:pt idx="19">
                  <c:v>18.989999999999998</c:v>
                </c:pt>
                <c:pt idx="20">
                  <c:v>18.989999999999998</c:v>
                </c:pt>
                <c:pt idx="21">
                  <c:v>18.989999999999998</c:v>
                </c:pt>
                <c:pt idx="22">
                  <c:v>18.989999999999998</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yVal>
          <c:smooth val="0"/>
          <c:extLst>
            <c:ext xmlns:c16="http://schemas.microsoft.com/office/drawing/2014/chart" uri="{C3380CC4-5D6E-409C-BE32-E72D297353CC}">
              <c16:uniqueId val="{00000001-075E-4B6F-A673-FBDFBA461D77}"/>
            </c:ext>
          </c:extLst>
        </c:ser>
        <c:dLbls>
          <c:showLegendKey val="0"/>
          <c:showVal val="0"/>
          <c:showCatName val="0"/>
          <c:showSerName val="0"/>
          <c:showPercent val="0"/>
          <c:showBubbleSize val="0"/>
        </c:dLbls>
        <c:axId val="717259871"/>
        <c:axId val="390201999"/>
      </c:scatterChart>
      <c:valAx>
        <c:axId val="717259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Curveature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01999"/>
        <c:crosses val="autoZero"/>
        <c:crossBetween val="midCat"/>
      </c:valAx>
      <c:valAx>
        <c:axId val="390201999"/>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Max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72598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40m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7950560311034927"/>
                  <c:y val="0.206455113011228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hillslope_morph!$O$3:$O$74</c:f>
              <c:numCache>
                <c:formatCode>General</c:formatCode>
                <c:ptCount val="72"/>
                <c:pt idx="0">
                  <c:v>0.41037499999999999</c:v>
                </c:pt>
                <c:pt idx="1">
                  <c:v>0.55587500000000001</c:v>
                </c:pt>
                <c:pt idx="2">
                  <c:v>-0.31825000000000003</c:v>
                </c:pt>
                <c:pt idx="3">
                  <c:v>-0.47074999999999995</c:v>
                </c:pt>
                <c:pt idx="4">
                  <c:v>-0.30074999999999996</c:v>
                </c:pt>
                <c:pt idx="5">
                  <c:v>-0.16762500000000005</c:v>
                </c:pt>
                <c:pt idx="6">
                  <c:v>-0.52787500000000009</c:v>
                </c:pt>
                <c:pt idx="7">
                  <c:v>-0.1845</c:v>
                </c:pt>
                <c:pt idx="8">
                  <c:v>0.44424999999999998</c:v>
                </c:pt>
                <c:pt idx="9">
                  <c:v>-0.42787499999999995</c:v>
                </c:pt>
                <c:pt idx="10">
                  <c:v>-0.43312500000000009</c:v>
                </c:pt>
                <c:pt idx="11">
                  <c:v>0.96312500000000001</c:v>
                </c:pt>
                <c:pt idx="12">
                  <c:v>-8.2874999999999949E-2</c:v>
                </c:pt>
                <c:pt idx="13">
                  <c:v>0.79962499999999992</c:v>
                </c:pt>
                <c:pt idx="14">
                  <c:v>0.39112500000000006</c:v>
                </c:pt>
                <c:pt idx="15">
                  <c:v>-0.767625</c:v>
                </c:pt>
                <c:pt idx="16">
                  <c:v>-0.72700000000000009</c:v>
                </c:pt>
                <c:pt idx="17">
                  <c:v>0.35537500000000005</c:v>
                </c:pt>
                <c:pt idx="18">
                  <c:v>0.97624999999999995</c:v>
                </c:pt>
                <c:pt idx="19">
                  <c:v>-0.22237499999999991</c:v>
                </c:pt>
                <c:pt idx="20">
                  <c:v>1.0749999999999992E-2</c:v>
                </c:pt>
                <c:pt idx="21">
                  <c:v>5.9249999999999935E-2</c:v>
                </c:pt>
                <c:pt idx="22">
                  <c:v>0.63112500000000016</c:v>
                </c:pt>
                <c:pt idx="23">
                  <c:v>-0.424875</c:v>
                </c:pt>
                <c:pt idx="24">
                  <c:v>-0.27524999999999994</c:v>
                </c:pt>
                <c:pt idx="25">
                  <c:v>-0.5891249999999999</c:v>
                </c:pt>
                <c:pt idx="26">
                  <c:v>-1.48325</c:v>
                </c:pt>
                <c:pt idx="27">
                  <c:v>-0.26775000000000004</c:v>
                </c:pt>
                <c:pt idx="28">
                  <c:v>8.7374999999999939E-2</c:v>
                </c:pt>
                <c:pt idx="29">
                  <c:v>1.0728750000000002</c:v>
                </c:pt>
                <c:pt idx="30">
                  <c:v>-0.20962500000000003</c:v>
                </c:pt>
                <c:pt idx="31">
                  <c:v>-0.17724999999999999</c:v>
                </c:pt>
                <c:pt idx="32">
                  <c:v>-0.175625</c:v>
                </c:pt>
                <c:pt idx="33">
                  <c:v>-0.20812499999999998</c:v>
                </c:pt>
                <c:pt idx="34">
                  <c:v>0.28912499999999997</c:v>
                </c:pt>
                <c:pt idx="35">
                  <c:v>-0.270625</c:v>
                </c:pt>
                <c:pt idx="36">
                  <c:v>-1.1624999999999996E-2</c:v>
                </c:pt>
                <c:pt idx="37">
                  <c:v>0.17487499999999997</c:v>
                </c:pt>
                <c:pt idx="38">
                  <c:v>-0.52037499999999992</c:v>
                </c:pt>
                <c:pt idx="39">
                  <c:v>-9.1250000000000012E-2</c:v>
                </c:pt>
                <c:pt idx="40">
                  <c:v>0.47462499999999996</c:v>
                </c:pt>
                <c:pt idx="41">
                  <c:v>0.62650000000000006</c:v>
                </c:pt>
                <c:pt idx="42">
                  <c:v>-0.484375</c:v>
                </c:pt>
                <c:pt idx="43">
                  <c:v>-4.9249999999999974E-2</c:v>
                </c:pt>
                <c:pt idx="44">
                  <c:v>-0.67100000000000004</c:v>
                </c:pt>
                <c:pt idx="45">
                  <c:v>-0.760625</c:v>
                </c:pt>
                <c:pt idx="47">
                  <c:v>0.65187499999999998</c:v>
                </c:pt>
                <c:pt idx="48">
                  <c:v>0.26024999999999998</c:v>
                </c:pt>
                <c:pt idx="49">
                  <c:v>-0.29300000000000004</c:v>
                </c:pt>
                <c:pt idx="50">
                  <c:v>-0.16250000000000001</c:v>
                </c:pt>
                <c:pt idx="51">
                  <c:v>7.3749999999999982E-2</c:v>
                </c:pt>
                <c:pt idx="52">
                  <c:v>7.2874999999999981E-2</c:v>
                </c:pt>
                <c:pt idx="53">
                  <c:v>-0.18112499999999998</c:v>
                </c:pt>
                <c:pt idx="54">
                  <c:v>-0.40350000000000003</c:v>
                </c:pt>
                <c:pt idx="55">
                  <c:v>-0.27537499999999993</c:v>
                </c:pt>
                <c:pt idx="56">
                  <c:v>8.2500000000000018E-2</c:v>
                </c:pt>
                <c:pt idx="57">
                  <c:v>1.937500000000001E-2</c:v>
                </c:pt>
                <c:pt idx="58">
                  <c:v>-0.20224999999999999</c:v>
                </c:pt>
                <c:pt idx="59">
                  <c:v>-0.389625</c:v>
                </c:pt>
                <c:pt idx="60">
                  <c:v>-0.355375</c:v>
                </c:pt>
                <c:pt idx="61">
                  <c:v>-0.83125000000000004</c:v>
                </c:pt>
                <c:pt idx="62">
                  <c:v>-0.68149999999999999</c:v>
                </c:pt>
                <c:pt idx="63">
                  <c:v>-0.42075000000000007</c:v>
                </c:pt>
                <c:pt idx="64">
                  <c:v>0.42162500000000003</c:v>
                </c:pt>
                <c:pt idx="65">
                  <c:v>0.12612499999999999</c:v>
                </c:pt>
                <c:pt idx="66">
                  <c:v>0.43325000000000002</c:v>
                </c:pt>
                <c:pt idx="67">
                  <c:v>1.2499999999999735E-4</c:v>
                </c:pt>
                <c:pt idx="68">
                  <c:v>-0.42750000000000005</c:v>
                </c:pt>
                <c:pt idx="69">
                  <c:v>-0.105625</c:v>
                </c:pt>
                <c:pt idx="70">
                  <c:v>-0.46275000000000005</c:v>
                </c:pt>
                <c:pt idx="71">
                  <c:v>0.19024999999999997</c:v>
                </c:pt>
              </c:numCache>
            </c:numRef>
          </c:xVal>
          <c:y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12.674999999999999</c:v>
                </c:pt>
                <c:pt idx="19">
                  <c:v>12.674999999999999</c:v>
                </c:pt>
                <c:pt idx="20">
                  <c:v>18.989999999999998</c:v>
                </c:pt>
                <c:pt idx="21">
                  <c:v>7.1099999999999994</c:v>
                </c:pt>
                <c:pt idx="22">
                  <c:v>7.1099999999999994</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yVal>
          <c:smooth val="0"/>
          <c:extLst>
            <c:ext xmlns:c16="http://schemas.microsoft.com/office/drawing/2014/chart" uri="{C3380CC4-5D6E-409C-BE32-E72D297353CC}">
              <c16:uniqueId val="{00000001-BB55-400E-ABEB-8DCF63B4E98D}"/>
            </c:ext>
          </c:extLst>
        </c:ser>
        <c:dLbls>
          <c:showLegendKey val="0"/>
          <c:showVal val="0"/>
          <c:showCatName val="0"/>
          <c:showSerName val="0"/>
          <c:showPercent val="0"/>
          <c:showBubbleSize val="0"/>
        </c:dLbls>
        <c:axId val="1464901215"/>
        <c:axId val="835753471"/>
      </c:scatterChart>
      <c:valAx>
        <c:axId val="14649012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53471"/>
        <c:crosses val="autoZero"/>
        <c:crossBetween val="midCat"/>
      </c:valAx>
      <c:valAx>
        <c:axId val="83575347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901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20m window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0.56129483814523184"/>
                  <c:y val="0.339988334791484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hillslope_morph!$N$3:$N$74</c:f>
              <c:numCache>
                <c:formatCode>General</c:formatCode>
                <c:ptCount val="72"/>
                <c:pt idx="0">
                  <c:v>1.0547499999999999</c:v>
                </c:pt>
                <c:pt idx="1">
                  <c:v>-1.6250000000000143E-2</c:v>
                </c:pt>
                <c:pt idx="2">
                  <c:v>5.700000000000003E-2</c:v>
                </c:pt>
                <c:pt idx="3">
                  <c:v>-0.62024999999999997</c:v>
                </c:pt>
                <c:pt idx="4">
                  <c:v>-0.99849999999999994</c:v>
                </c:pt>
                <c:pt idx="5">
                  <c:v>-0.17925000000000005</c:v>
                </c:pt>
                <c:pt idx="6">
                  <c:v>0.44174999999999998</c:v>
                </c:pt>
                <c:pt idx="7">
                  <c:v>-0.87650000000000006</c:v>
                </c:pt>
                <c:pt idx="8">
                  <c:v>-0.81074999999999997</c:v>
                </c:pt>
                <c:pt idx="9">
                  <c:v>0.88424999999999998</c:v>
                </c:pt>
                <c:pt idx="10">
                  <c:v>-4.5000000000000019E-2</c:v>
                </c:pt>
                <c:pt idx="11">
                  <c:v>-1.7504999999999999</c:v>
                </c:pt>
                <c:pt idx="12">
                  <c:v>1.9712500000000002</c:v>
                </c:pt>
                <c:pt idx="13">
                  <c:v>1.5847500000000001</c:v>
                </c:pt>
                <c:pt idx="14">
                  <c:v>-0.37200000000000022</c:v>
                </c:pt>
                <c:pt idx="15">
                  <c:v>-0.80249999999999999</c:v>
                </c:pt>
                <c:pt idx="16">
                  <c:v>-1.1632499999999999</c:v>
                </c:pt>
                <c:pt idx="17">
                  <c:v>1.19</c:v>
                </c:pt>
                <c:pt idx="18">
                  <c:v>-1.0784999999999998</c:v>
                </c:pt>
                <c:pt idx="19">
                  <c:v>0.76249999999999996</c:v>
                </c:pt>
                <c:pt idx="20">
                  <c:v>0.63375000000000004</c:v>
                </c:pt>
                <c:pt idx="21">
                  <c:v>-0.74099999999999999</c:v>
                </c:pt>
                <c:pt idx="22">
                  <c:v>-0.51525000000000021</c:v>
                </c:pt>
                <c:pt idx="23">
                  <c:v>2.0032500000000004</c:v>
                </c:pt>
                <c:pt idx="24">
                  <c:v>-0.33449999999999991</c:v>
                </c:pt>
                <c:pt idx="25">
                  <c:v>-2.55375</c:v>
                </c:pt>
                <c:pt idx="26">
                  <c:v>-0.84375</c:v>
                </c:pt>
                <c:pt idx="27">
                  <c:v>-0.41274999999999995</c:v>
                </c:pt>
                <c:pt idx="28">
                  <c:v>0.30824999999999997</c:v>
                </c:pt>
                <c:pt idx="29">
                  <c:v>0.5874999999999998</c:v>
                </c:pt>
                <c:pt idx="30">
                  <c:v>1.8374999999999999</c:v>
                </c:pt>
                <c:pt idx="31">
                  <c:v>-1.0067499999999998</c:v>
                </c:pt>
                <c:pt idx="32">
                  <c:v>0.24474999999999997</c:v>
                </c:pt>
                <c:pt idx="33">
                  <c:v>-0.76824999999999999</c:v>
                </c:pt>
                <c:pt idx="34">
                  <c:v>-0.66099999999999992</c:v>
                </c:pt>
                <c:pt idx="35">
                  <c:v>1.3465</c:v>
                </c:pt>
                <c:pt idx="36">
                  <c:v>0.11974999999999998</c:v>
                </c:pt>
                <c:pt idx="37">
                  <c:v>-1.3697499999999998</c:v>
                </c:pt>
                <c:pt idx="38">
                  <c:v>0.22999999999999998</c:v>
                </c:pt>
                <c:pt idx="39">
                  <c:v>0.67575000000000007</c:v>
                </c:pt>
                <c:pt idx="40">
                  <c:v>0.28149999999999997</c:v>
                </c:pt>
                <c:pt idx="41">
                  <c:v>0.27349999999999997</c:v>
                </c:pt>
                <c:pt idx="42">
                  <c:v>0.97150000000000003</c:v>
                </c:pt>
                <c:pt idx="43">
                  <c:v>-1.2422499999999999</c:v>
                </c:pt>
                <c:pt idx="44">
                  <c:v>-1.0699999999999998</c:v>
                </c:pt>
                <c:pt idx="45">
                  <c:v>-9.9750000000000047E-2</c:v>
                </c:pt>
                <c:pt idx="47">
                  <c:v>1.70825</c:v>
                </c:pt>
                <c:pt idx="48">
                  <c:v>-2.2750000000000093E-2</c:v>
                </c:pt>
                <c:pt idx="49">
                  <c:v>-1.1877499999999999</c:v>
                </c:pt>
                <c:pt idx="50">
                  <c:v>-0.56325000000000003</c:v>
                </c:pt>
                <c:pt idx="51">
                  <c:v>0.86274999999999991</c:v>
                </c:pt>
                <c:pt idx="52">
                  <c:v>0.71074999999999999</c:v>
                </c:pt>
                <c:pt idx="53">
                  <c:v>-0.71699999999999997</c:v>
                </c:pt>
                <c:pt idx="54">
                  <c:v>-1.073</c:v>
                </c:pt>
                <c:pt idx="55">
                  <c:v>-8.9999999999999941E-2</c:v>
                </c:pt>
                <c:pt idx="56">
                  <c:v>0.5222500000000001</c:v>
                </c:pt>
                <c:pt idx="57">
                  <c:v>0.255</c:v>
                </c:pt>
                <c:pt idx="58">
                  <c:v>-0.4835000000000001</c:v>
                </c:pt>
                <c:pt idx="59">
                  <c:v>-0.65949999999999998</c:v>
                </c:pt>
                <c:pt idx="60">
                  <c:v>-0.29574999999999996</c:v>
                </c:pt>
                <c:pt idx="61">
                  <c:v>-1.5100000000000002</c:v>
                </c:pt>
                <c:pt idx="62">
                  <c:v>-0.70000000000000007</c:v>
                </c:pt>
                <c:pt idx="63">
                  <c:v>0.14699999999999996</c:v>
                </c:pt>
                <c:pt idx="64">
                  <c:v>-0.14149999999999999</c:v>
                </c:pt>
                <c:pt idx="65">
                  <c:v>0.69625000000000004</c:v>
                </c:pt>
                <c:pt idx="66">
                  <c:v>0.39374999999999999</c:v>
                </c:pt>
                <c:pt idx="67">
                  <c:v>0.17025000000000007</c:v>
                </c:pt>
                <c:pt idx="68">
                  <c:v>-0.39349999999999996</c:v>
                </c:pt>
                <c:pt idx="69">
                  <c:v>-1.0252500000000002</c:v>
                </c:pt>
                <c:pt idx="70">
                  <c:v>0.18225</c:v>
                </c:pt>
                <c:pt idx="71">
                  <c:v>9.7750000000000004E-2</c:v>
                </c:pt>
              </c:numCache>
            </c:numRef>
          </c:xVal>
          <c:yVal>
            <c:numRef>
              <c:f>hillslope_morph!$AF$3:$AF$74</c:f>
              <c:numCache>
                <c:formatCode>General</c:formatCode>
                <c:ptCount val="72"/>
                <c:pt idx="0">
                  <c:v>0.32761039578830764</c:v>
                </c:pt>
                <c:pt idx="1">
                  <c:v>0.2739101781867288</c:v>
                </c:pt>
                <c:pt idx="2">
                  <c:v>0.40267853183401769</c:v>
                </c:pt>
                <c:pt idx="3">
                  <c:v>0.40278199231511458</c:v>
                </c:pt>
                <c:pt idx="4">
                  <c:v>1.0465180361560906</c:v>
                </c:pt>
                <c:pt idx="5">
                  <c:v>0.9885342685005919</c:v>
                </c:pt>
                <c:pt idx="6">
                  <c:v>1.2612414519036395</c:v>
                </c:pt>
                <c:pt idx="7">
                  <c:v>1.1616654710658603</c:v>
                </c:pt>
                <c:pt idx="8">
                  <c:v>0.28213471959331787</c:v>
                </c:pt>
                <c:pt idx="9">
                  <c:v>0.13650396819628846</c:v>
                </c:pt>
                <c:pt idx="10">
                  <c:v>0.13613718571108097</c:v>
                </c:pt>
                <c:pt idx="11">
                  <c:v>0.14142135623730917</c:v>
                </c:pt>
                <c:pt idx="22">
                  <c:v>0.2828427124746199</c:v>
                </c:pt>
                <c:pt idx="23">
                  <c:v>0.2828427124746199</c:v>
                </c:pt>
                <c:pt idx="24">
                  <c:v>0.44547727214752469</c:v>
                </c:pt>
                <c:pt idx="25">
                  <c:v>0.42149337677674908</c:v>
                </c:pt>
                <c:pt idx="26">
                  <c:v>0.23588132609428836</c:v>
                </c:pt>
                <c:pt idx="27">
                  <c:v>0.18175074506954153</c:v>
                </c:pt>
                <c:pt idx="28">
                  <c:v>0.35000000000000009</c:v>
                </c:pt>
                <c:pt idx="29">
                  <c:v>0.49497474683058351</c:v>
                </c:pt>
                <c:pt idx="30">
                  <c:v>2.48</c:v>
                </c:pt>
                <c:pt idx="31">
                  <c:v>0.14977761292440786</c:v>
                </c:pt>
                <c:pt idx="32">
                  <c:v>2.2709682222934484</c:v>
                </c:pt>
                <c:pt idx="33">
                  <c:v>0.39771849340959731</c:v>
                </c:pt>
                <c:pt idx="34">
                  <c:v>0.36214637924463622</c:v>
                </c:pt>
                <c:pt idx="35">
                  <c:v>0.5939696961966997</c:v>
                </c:pt>
                <c:pt idx="39">
                  <c:v>2.821356056934325</c:v>
                </c:pt>
                <c:pt idx="40">
                  <c:v>0.57396283271073723</c:v>
                </c:pt>
                <c:pt idx="41">
                  <c:v>1.2747548783981966</c:v>
                </c:pt>
                <c:pt idx="42">
                  <c:v>1.1860635171299507</c:v>
                </c:pt>
                <c:pt idx="43">
                  <c:v>1.2986499400017957</c:v>
                </c:pt>
                <c:pt idx="44">
                  <c:v>0.36062445840513957</c:v>
                </c:pt>
                <c:pt idx="47">
                  <c:v>6.0508374076100688</c:v>
                </c:pt>
                <c:pt idx="48">
                  <c:v>1.4232474603291372</c:v>
                </c:pt>
                <c:pt idx="49">
                  <c:v>0.58874867303459666</c:v>
                </c:pt>
                <c:pt idx="50">
                  <c:v>0.95894038744161136</c:v>
                </c:pt>
                <c:pt idx="51">
                  <c:v>0.95671312314611878</c:v>
                </c:pt>
                <c:pt idx="52">
                  <c:v>0.36087855759705845</c:v>
                </c:pt>
                <c:pt idx="53">
                  <c:v>0.53740115370177544</c:v>
                </c:pt>
                <c:pt idx="54">
                  <c:v>0.19091883092036785</c:v>
                </c:pt>
                <c:pt idx="55">
                  <c:v>0.52573757712379665</c:v>
                </c:pt>
                <c:pt idx="56">
                  <c:v>0.45360592294780844</c:v>
                </c:pt>
                <c:pt idx="61">
                  <c:v>0.65688025291271024</c:v>
                </c:pt>
                <c:pt idx="62">
                  <c:v>0.96802376003897783</c:v>
                </c:pt>
                <c:pt idx="63">
                  <c:v>1.0968257230146761</c:v>
                </c:pt>
                <c:pt idx="64">
                  <c:v>0.68463406979481345</c:v>
                </c:pt>
                <c:pt idx="65">
                  <c:v>2.2882807020618277</c:v>
                </c:pt>
                <c:pt idx="66">
                  <c:v>2.1010037283800007</c:v>
                </c:pt>
                <c:pt idx="67">
                  <c:v>0.72394422305536676</c:v>
                </c:pt>
                <c:pt idx="68">
                  <c:v>0.85921475778759748</c:v>
                </c:pt>
                <c:pt idx="70">
                  <c:v>2.1213203435596444E-2</c:v>
                </c:pt>
                <c:pt idx="71">
                  <c:v>2.1213203435596444E-2</c:v>
                </c:pt>
              </c:numCache>
            </c:numRef>
          </c:yVal>
          <c:smooth val="0"/>
          <c:extLst>
            <c:ext xmlns:c16="http://schemas.microsoft.com/office/drawing/2014/chart" uri="{C3380CC4-5D6E-409C-BE32-E72D297353CC}">
              <c16:uniqueId val="{00000001-5D51-4F47-A40F-CDDD8075AFFD}"/>
            </c:ext>
          </c:extLst>
        </c:ser>
        <c:dLbls>
          <c:showLegendKey val="0"/>
          <c:showVal val="0"/>
          <c:showCatName val="0"/>
          <c:showSerName val="0"/>
          <c:showPercent val="0"/>
          <c:showBubbleSize val="0"/>
        </c:dLbls>
        <c:axId val="956347135"/>
        <c:axId val="720421887"/>
      </c:scatterChart>
      <c:valAx>
        <c:axId val="95634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Curvature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421887"/>
        <c:crosses val="autoZero"/>
        <c:crossBetween val="midCat"/>
      </c:valAx>
      <c:valAx>
        <c:axId val="7204218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STDEV bed thickness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3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442038495188095E-2"/>
          <c:y val="0.12541666666666668"/>
          <c:w val="0.87755796150481191"/>
          <c:h val="0.72088764946048411"/>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layout>
                <c:manualLayout>
                  <c:x val="5.2508748906386704E-3"/>
                  <c:y val="0.1749369349664625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Sheet1!$K$2:$K$8</c:f>
              <c:numCache>
                <c:formatCode>General</c:formatCode>
                <c:ptCount val="7"/>
                <c:pt idx="0">
                  <c:v>0.59</c:v>
                </c:pt>
                <c:pt idx="1">
                  <c:v>0</c:v>
                </c:pt>
                <c:pt idx="2">
                  <c:v>0.48</c:v>
                </c:pt>
                <c:pt idx="3">
                  <c:v>1.79</c:v>
                </c:pt>
                <c:pt idx="4">
                  <c:v>0</c:v>
                </c:pt>
                <c:pt idx="5">
                  <c:v>0.35</c:v>
                </c:pt>
                <c:pt idx="6">
                  <c:v>0.28999999999999998</c:v>
                </c:pt>
              </c:numCache>
            </c:numRef>
          </c:xVal>
          <c:yVal>
            <c:numRef>
              <c:f>Sheet1!$I$2:$I$8</c:f>
              <c:numCache>
                <c:formatCode>General</c:formatCode>
                <c:ptCount val="7"/>
                <c:pt idx="0">
                  <c:v>0.31492948314482105</c:v>
                </c:pt>
                <c:pt idx="1">
                  <c:v>0.20325655971162759</c:v>
                </c:pt>
                <c:pt idx="2">
                  <c:v>0.20302751102820071</c:v>
                </c:pt>
                <c:pt idx="3">
                  <c:v>0.38261168034035409</c:v>
                </c:pt>
                <c:pt idx="4">
                  <c:v>0.13564028967849295</c:v>
                </c:pt>
                <c:pt idx="5">
                  <c:v>0.33339644422487158</c:v>
                </c:pt>
                <c:pt idx="6">
                  <c:v>0.27752392597220554</c:v>
                </c:pt>
              </c:numCache>
            </c:numRef>
          </c:yVal>
          <c:smooth val="0"/>
          <c:extLst>
            <c:ext xmlns:c16="http://schemas.microsoft.com/office/drawing/2014/chart" uri="{C3380CC4-5D6E-409C-BE32-E72D297353CC}">
              <c16:uniqueId val="{00000001-6B1A-4072-83BA-12589D348AE9}"/>
            </c:ext>
          </c:extLst>
        </c:ser>
        <c:dLbls>
          <c:showLegendKey val="0"/>
          <c:showVal val="0"/>
          <c:showCatName val="0"/>
          <c:showSerName val="0"/>
          <c:showPercent val="0"/>
          <c:showBubbleSize val="0"/>
        </c:dLbls>
        <c:axId val="1939777279"/>
        <c:axId val="1841884655"/>
      </c:scatterChart>
      <c:valAx>
        <c:axId val="1939777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Thickness</a:t>
                </a:r>
                <a:r>
                  <a:rPr lang="en-US" baseline="0"/>
                  <a:t> of bed below upper inflection point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84655"/>
        <c:crosses val="autoZero"/>
        <c:crossBetween val="midCat"/>
      </c:valAx>
      <c:valAx>
        <c:axId val="184188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Angle</a:t>
                </a:r>
                <a:r>
                  <a:rPr lang="en-US" baseline="0"/>
                  <a:t> of area between inflection points (degrees) </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9777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9E0-494C-BCBE-5F6580F3179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powe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9E0-494C-BCBE-5F6580F3179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9E0-494C-BCBE-5F6580F3179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powe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9E0-494C-BCBE-5F6580F3179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bed below lower elevation</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7.4040682414698161E-2"/>
                  <c:y val="0.163349372995042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f>Sheet1!$G$2:$G$8</c:f>
              <c:numCache>
                <c:formatCode>General</c:formatCode>
                <c:ptCount val="7"/>
                <c:pt idx="0">
                  <c:v>2.97</c:v>
                </c:pt>
                <c:pt idx="1">
                  <c:v>1.49</c:v>
                </c:pt>
                <c:pt idx="2">
                  <c:v>2.2000000000000002</c:v>
                </c:pt>
                <c:pt idx="3">
                  <c:v>1.2</c:v>
                </c:pt>
                <c:pt idx="4">
                  <c:v>3.69</c:v>
                </c:pt>
                <c:pt idx="5">
                  <c:v>18.989999999999998</c:v>
                </c:pt>
                <c:pt idx="6">
                  <c:v>1.1299999999999999</c:v>
                </c:pt>
              </c:numCache>
            </c:numRef>
          </c:yVal>
          <c:smooth val="0"/>
          <c:extLst>
            <c:ext xmlns:c16="http://schemas.microsoft.com/office/drawing/2014/chart" uri="{C3380CC4-5D6E-409C-BE32-E72D297353CC}">
              <c16:uniqueId val="{00000001-66F3-41BC-BD58-9ED9C2C26D07}"/>
            </c:ext>
          </c:extLst>
        </c:ser>
        <c:ser>
          <c:idx val="2"/>
          <c:order val="2"/>
          <c:tx>
            <c:v>total lower</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layout>
                <c:manualLayout>
                  <c:x val="-7.6723315835520556E-2"/>
                  <c:y val="-4.193642461358997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Sheet1!$F$2:$F$8</c:f>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f>Sheet1!$I$2:$I$8</c:f>
              <c:numCache>
                <c:formatCode>General</c:formatCode>
                <c:ptCount val="7"/>
                <c:pt idx="0">
                  <c:v>3.66</c:v>
                </c:pt>
                <c:pt idx="1">
                  <c:v>3.74</c:v>
                </c:pt>
                <c:pt idx="2">
                  <c:v>8.8800000000000008</c:v>
                </c:pt>
                <c:pt idx="3">
                  <c:v>1.2</c:v>
                </c:pt>
                <c:pt idx="4">
                  <c:v>6.02</c:v>
                </c:pt>
                <c:pt idx="5">
                  <c:v>20.36</c:v>
                </c:pt>
                <c:pt idx="6">
                  <c:v>1.42</c:v>
                </c:pt>
              </c:numCache>
            </c:numRef>
          </c:yVal>
          <c:smooth val="0"/>
          <c:extLst>
            <c:ext xmlns:c16="http://schemas.microsoft.com/office/drawing/2014/chart" uri="{C3380CC4-5D6E-409C-BE32-E72D297353CC}">
              <c16:uniqueId val="{00000003-66F3-41BC-BD58-9ED9C2C26D07}"/>
            </c:ext>
          </c:extLst>
        </c:ser>
        <c:dLbls>
          <c:showLegendKey val="0"/>
          <c:showVal val="0"/>
          <c:showCatName val="0"/>
          <c:showSerName val="0"/>
          <c:showPercent val="0"/>
          <c:showBubbleSize val="0"/>
        </c:dLbls>
        <c:axId val="877332576"/>
        <c:axId val="1430797328"/>
        <c:extLst>
          <c:ext xmlns:c15="http://schemas.microsoft.com/office/drawing/2012/chart" uri="{02D57815-91ED-43cb-92C2-25804820EDAC}">
            <c15:filteredScatterSeries>
              <c15:ser>
                <c:idx val="1"/>
                <c:order val="1"/>
                <c:tx>
                  <c:v>bed below upper elevation</c:v>
                </c:tx>
                <c:spPr>
                  <a:ln w="25400" cap="rnd">
                    <a:noFill/>
                    <a:round/>
                  </a:ln>
                  <a:effectLst/>
                </c:spPr>
                <c:marker>
                  <c:symbol val="circle"/>
                  <c:size val="5"/>
                  <c:spPr>
                    <a:solidFill>
                      <a:schemeClr val="accent2"/>
                    </a:solidFill>
                    <a:ln w="9525">
                      <a:solidFill>
                        <a:schemeClr val="accent2"/>
                      </a:solidFill>
                    </a:ln>
                    <a:effectLst/>
                  </c:spPr>
                </c:marker>
                <c:xVal>
                  <c:numRef>
                    <c:extLst>
                      <c:ex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extLst>
                      <c:ext uri="{02D57815-91ED-43cb-92C2-25804820EDAC}">
                        <c15:formulaRef>
                          <c15:sqref>Sheet1!$H$2:$H$8</c15:sqref>
                        </c15:formulaRef>
                      </c:ext>
                    </c:extLst>
                    <c:numCache>
                      <c:formatCode>General</c:formatCode>
                      <c:ptCount val="7"/>
                      <c:pt idx="0">
                        <c:v>0.59</c:v>
                      </c:pt>
                      <c:pt idx="1">
                        <c:v>0</c:v>
                      </c:pt>
                      <c:pt idx="2">
                        <c:v>0.48</c:v>
                      </c:pt>
                      <c:pt idx="3">
                        <c:v>1.79</c:v>
                      </c:pt>
                      <c:pt idx="4">
                        <c:v>0</c:v>
                      </c:pt>
                      <c:pt idx="5">
                        <c:v>0.35</c:v>
                      </c:pt>
                      <c:pt idx="6">
                        <c:v>0.28999999999999998</c:v>
                      </c:pt>
                    </c:numCache>
                  </c:numRef>
                </c:yVal>
                <c:smooth val="0"/>
                <c:extLst>
                  <c:ext xmlns:c16="http://schemas.microsoft.com/office/drawing/2014/chart" uri="{C3380CC4-5D6E-409C-BE32-E72D297353CC}">
                    <c16:uniqueId val="{00000004-66F3-41BC-BD58-9ED9C2C26D07}"/>
                  </c:ext>
                </c:extLst>
              </c15:ser>
            </c15:filteredScatterSeries>
            <c15:filteredScatterSeries>
              <c15:ser>
                <c:idx val="3"/>
                <c:order val="3"/>
                <c:tx>
                  <c:v>total upper</c:v>
                </c:tx>
                <c:spPr>
                  <a:ln w="25400" cap="rnd">
                    <a:no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Sheet1!$F$2:$F$8</c15:sqref>
                        </c15:formulaRef>
                      </c:ext>
                    </c:extLst>
                    <c:numCache>
                      <c:formatCode>General</c:formatCode>
                      <c:ptCount val="7"/>
                      <c:pt idx="0">
                        <c:v>11.402000448972103</c:v>
                      </c:pt>
                      <c:pt idx="1">
                        <c:v>11.129543816919067</c:v>
                      </c:pt>
                      <c:pt idx="2">
                        <c:v>15.851520012004812</c:v>
                      </c:pt>
                      <c:pt idx="3">
                        <c:v>6.4391074188802122</c:v>
                      </c:pt>
                      <c:pt idx="4">
                        <c:v>33.027750334441635</c:v>
                      </c:pt>
                      <c:pt idx="5">
                        <c:v>53.333931174748614</c:v>
                      </c:pt>
                      <c:pt idx="6">
                        <c:v>3.7033803728165822</c:v>
                      </c:pt>
                    </c:numCache>
                  </c:numRef>
                </c:xVal>
                <c:yVal>
                  <c:numRef>
                    <c:extLst xmlns:c15="http://schemas.microsoft.com/office/drawing/2012/chart">
                      <c:ext xmlns:c15="http://schemas.microsoft.com/office/drawing/2012/chart" uri="{02D57815-91ED-43cb-92C2-25804820EDAC}">
                        <c15:formulaRef>
                          <c15:sqref>Sheet1!$J$2:$J$8</c15:sqref>
                        </c15:formulaRef>
                      </c:ext>
                    </c:extLst>
                    <c:numCache>
                      <c:formatCode>General</c:formatCode>
                      <c:ptCount val="7"/>
                      <c:pt idx="0">
                        <c:v>1.1000000000000001</c:v>
                      </c:pt>
                      <c:pt idx="1">
                        <c:v>0.53</c:v>
                      </c:pt>
                      <c:pt idx="2">
                        <c:v>0.48</c:v>
                      </c:pt>
                      <c:pt idx="3">
                        <c:v>3.76</c:v>
                      </c:pt>
                      <c:pt idx="4">
                        <c:v>0</c:v>
                      </c:pt>
                      <c:pt idx="5">
                        <c:v>0.35</c:v>
                      </c:pt>
                      <c:pt idx="6">
                        <c:v>0.28999999999999998</c:v>
                      </c:pt>
                    </c:numCache>
                  </c:numRef>
                </c:yVal>
                <c:smooth val="0"/>
                <c:extLst xmlns:c15="http://schemas.microsoft.com/office/drawing/2012/chart">
                  <c:ext xmlns:c16="http://schemas.microsoft.com/office/drawing/2014/chart" uri="{C3380CC4-5D6E-409C-BE32-E72D297353CC}">
                    <c16:uniqueId val="{00000005-66F3-41BC-BD58-9ED9C2C26D07}"/>
                  </c:ext>
                </c:extLst>
              </c15:ser>
            </c15:filteredScatterSeries>
          </c:ext>
        </c:extLst>
      </c:scatterChart>
      <c:valAx>
        <c:axId val="877332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between</a:t>
                </a:r>
                <a:r>
                  <a:rPr lang="en-US" baseline="0"/>
                  <a:t> inflection points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797328"/>
        <c:crosses val="autoZero"/>
        <c:crossBetween val="midCat"/>
      </c:valAx>
      <c:valAx>
        <c:axId val="1430797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7332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lc3 lower</c:v>
          </c:tx>
          <c:spPr>
            <a:ln w="25400" cap="rnd">
              <a:noFill/>
              <a:round/>
            </a:ln>
            <a:effectLst/>
          </c:spPr>
          <c:marker>
            <c:symbol val="circle"/>
            <c:size val="5"/>
            <c:spPr>
              <a:solidFill>
                <a:schemeClr val="accent1"/>
              </a:solidFill>
              <a:ln w="9525">
                <a:solidFill>
                  <a:schemeClr val="accent1"/>
                </a:solidFill>
              </a:ln>
              <a:effectLst/>
            </c:spPr>
          </c:marker>
          <c:trendline>
            <c:spPr>
              <a:ln w="25400" cap="rnd">
                <a:solidFill>
                  <a:schemeClr val="accent1"/>
                </a:solidFill>
                <a:prstDash val="solid"/>
              </a:ln>
              <a:effectLst/>
            </c:spPr>
            <c:trendlineType val="poly"/>
            <c:order val="2"/>
            <c:dispRSqr val="1"/>
            <c:dispEq val="1"/>
            <c:trendlineLbl>
              <c:layout>
                <c:manualLayout>
                  <c:x val="-9.3825459317585305E-2"/>
                  <c:y val="7.7901720618256051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Sheet1!$C$5:$C$8</c:f>
              <c:numCache>
                <c:formatCode>General</c:formatCode>
                <c:ptCount val="4"/>
                <c:pt idx="0">
                  <c:v>1616.0781863357395</c:v>
                </c:pt>
                <c:pt idx="1">
                  <c:v>1579.7308328195611</c:v>
                </c:pt>
                <c:pt idx="2">
                  <c:v>1547.7333840974522</c:v>
                </c:pt>
                <c:pt idx="3">
                  <c:v>1657.7132111227238</c:v>
                </c:pt>
              </c:numCache>
            </c:numRef>
          </c:yVal>
          <c:smooth val="0"/>
          <c:extLst>
            <c:ext xmlns:c16="http://schemas.microsoft.com/office/drawing/2014/chart" uri="{C3380CC4-5D6E-409C-BE32-E72D297353CC}">
              <c16:uniqueId val="{00000001-A30E-4A5D-8CA2-064061D738D0}"/>
            </c:ext>
          </c:extLst>
        </c:ser>
        <c:ser>
          <c:idx val="1"/>
          <c:order val="1"/>
          <c:tx>
            <c:v>lc1 lower</c:v>
          </c:tx>
          <c:spPr>
            <a:ln w="25400" cap="rnd">
              <a:noFill/>
              <a:round/>
            </a:ln>
            <a:effectLst/>
          </c:spPr>
          <c:marker>
            <c:symbol val="circle"/>
            <c:size val="5"/>
            <c:spPr>
              <a:solidFill>
                <a:schemeClr val="accent2"/>
              </a:solidFill>
              <a:ln w="9525">
                <a:solidFill>
                  <a:schemeClr val="accent2"/>
                </a:solidFill>
              </a:ln>
              <a:effectLst/>
            </c:spPr>
          </c:marker>
          <c:trendline>
            <c:spPr>
              <a:ln w="25400" cap="rnd" cmpd="sng">
                <a:solidFill>
                  <a:schemeClr val="accent2"/>
                </a:solidFill>
                <a:prstDash val="solid"/>
              </a:ln>
              <a:effectLst/>
            </c:spPr>
            <c:trendlineType val="linear"/>
            <c:dispRSqr val="1"/>
            <c:dispEq val="1"/>
            <c:trendlineLbl>
              <c:layout>
                <c:manualLayout>
                  <c:x val="0.11919368434037129"/>
                  <c:y val="5.42465004374453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Sheet1!$C$2:$C$4</c:f>
              <c:numCache>
                <c:formatCode>General</c:formatCode>
                <c:ptCount val="3"/>
                <c:pt idx="0">
                  <c:v>1650.8856483194018</c:v>
                </c:pt>
                <c:pt idx="1">
                  <c:v>1643.1592582939325</c:v>
                </c:pt>
                <c:pt idx="2">
                  <c:v>1638.4513910845628</c:v>
                </c:pt>
              </c:numCache>
            </c:numRef>
          </c:yVal>
          <c:smooth val="0"/>
          <c:extLst>
            <c:ext xmlns:c16="http://schemas.microsoft.com/office/drawing/2014/chart" uri="{C3380CC4-5D6E-409C-BE32-E72D297353CC}">
              <c16:uniqueId val="{00000003-A30E-4A5D-8CA2-064061D738D0}"/>
            </c:ext>
          </c:extLst>
        </c:ser>
        <c:ser>
          <c:idx val="2"/>
          <c:order val="2"/>
          <c:tx>
            <c:v>lc3 higher</c:v>
          </c:tx>
          <c:spPr>
            <a:ln w="25400" cap="rnd">
              <a:noFill/>
              <a:round/>
            </a:ln>
            <a:effectLst/>
          </c:spPr>
          <c:marker>
            <c:symbol val="circle"/>
            <c:size val="5"/>
            <c:spPr>
              <a:solidFill>
                <a:schemeClr val="accent3"/>
              </a:solidFill>
              <a:ln w="9525">
                <a:solidFill>
                  <a:schemeClr val="accent3"/>
                </a:solidFill>
              </a:ln>
              <a:effectLst/>
            </c:spPr>
          </c:marker>
          <c:trendline>
            <c:spPr>
              <a:ln w="28575" cap="rnd">
                <a:solidFill>
                  <a:srgbClr val="7030A0"/>
                </a:solidFill>
                <a:prstDash val="solid"/>
              </a:ln>
              <a:effectLst/>
            </c:spPr>
            <c:trendlineType val="poly"/>
            <c:order val="2"/>
            <c:dispRSqr val="1"/>
            <c:dispEq val="1"/>
            <c:trendlineLbl>
              <c:layout>
                <c:manualLayout>
                  <c:x val="0.12416719776868622"/>
                  <c:y val="5.241542723826188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Sheet1!$E$5:$E$8</c:f>
              <c:numCache>
                <c:formatCode>General</c:formatCode>
                <c:ptCount val="4"/>
                <c:pt idx="0">
                  <c:v>585.23</c:v>
                </c:pt>
                <c:pt idx="1">
                  <c:v>1311.42</c:v>
                </c:pt>
                <c:pt idx="2">
                  <c:v>1810.08</c:v>
                </c:pt>
                <c:pt idx="3">
                  <c:v>157.27000000000001</c:v>
                </c:pt>
              </c:numCache>
            </c:numRef>
          </c:xVal>
          <c:yVal>
            <c:numRef>
              <c:f>Sheet1!$D$5:$D$8</c:f>
              <c:numCache>
                <c:formatCode>General</c:formatCode>
                <c:ptCount val="4"/>
                <c:pt idx="0">
                  <c:v>1622.5172937546197</c:v>
                </c:pt>
                <c:pt idx="1">
                  <c:v>1612.7585831540027</c:v>
                </c:pt>
                <c:pt idx="2">
                  <c:v>1601.0673152722009</c:v>
                </c:pt>
                <c:pt idx="3">
                  <c:v>1661.4165914955404</c:v>
                </c:pt>
              </c:numCache>
            </c:numRef>
          </c:yVal>
          <c:smooth val="0"/>
          <c:extLst>
            <c:ext xmlns:c16="http://schemas.microsoft.com/office/drawing/2014/chart" uri="{C3380CC4-5D6E-409C-BE32-E72D297353CC}">
              <c16:uniqueId val="{00000005-A30E-4A5D-8CA2-064061D738D0}"/>
            </c:ext>
          </c:extLst>
        </c:ser>
        <c:ser>
          <c:idx val="3"/>
          <c:order val="3"/>
          <c:tx>
            <c:v>lc1 higher</c:v>
          </c:tx>
          <c:spPr>
            <a:ln w="25400" cap="rnd">
              <a:noFill/>
              <a:round/>
            </a:ln>
            <a:effectLst/>
          </c:spPr>
          <c:marker>
            <c:symbol val="circle"/>
            <c:size val="5"/>
            <c:spPr>
              <a:solidFill>
                <a:schemeClr val="accent4"/>
              </a:solidFill>
              <a:ln w="9525">
                <a:solidFill>
                  <a:schemeClr val="accent4"/>
                </a:solidFill>
              </a:ln>
              <a:effectLst/>
            </c:spPr>
          </c:marker>
          <c:trendline>
            <c:spPr>
              <a:ln w="25400" cap="rnd">
                <a:solidFill>
                  <a:schemeClr val="accent4"/>
                </a:solidFill>
                <a:prstDash val="solid"/>
              </a:ln>
              <a:effectLst/>
            </c:spPr>
            <c:trendlineType val="linear"/>
            <c:dispRSqr val="1"/>
            <c:dispEq val="1"/>
            <c:trendlineLbl>
              <c:layout>
                <c:manualLayout>
                  <c:x val="-4.8272033880881584E-3"/>
                  <c:y val="-9.941418780985709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Sheet1!$E$2:$E$4</c:f>
              <c:numCache>
                <c:formatCode>General</c:formatCode>
                <c:ptCount val="3"/>
                <c:pt idx="0">
                  <c:v>1320.88</c:v>
                </c:pt>
                <c:pt idx="1">
                  <c:v>1847.91</c:v>
                </c:pt>
                <c:pt idx="2">
                  <c:v>1629.22</c:v>
                </c:pt>
              </c:numCache>
            </c:numRef>
          </c:xVal>
          <c:yVal>
            <c:numRef>
              <c:f>Sheet1!$D$2:$D$4</c:f>
              <c:numCache>
                <c:formatCode>General</c:formatCode>
                <c:ptCount val="3"/>
                <c:pt idx="0">
                  <c:v>1662.2876487683739</c:v>
                </c:pt>
                <c:pt idx="1">
                  <c:v>1654.2888021108515</c:v>
                </c:pt>
                <c:pt idx="2">
                  <c:v>1654.3029110965676</c:v>
                </c:pt>
              </c:numCache>
            </c:numRef>
          </c:yVal>
          <c:smooth val="0"/>
          <c:extLst>
            <c:ext xmlns:c16="http://schemas.microsoft.com/office/drawing/2014/chart" uri="{C3380CC4-5D6E-409C-BE32-E72D297353CC}">
              <c16:uniqueId val="{00000007-A30E-4A5D-8CA2-064061D738D0}"/>
            </c:ext>
          </c:extLst>
        </c:ser>
        <c:dLbls>
          <c:showLegendKey val="0"/>
          <c:showVal val="0"/>
          <c:showCatName val="0"/>
          <c:showSerName val="0"/>
          <c:showPercent val="0"/>
          <c:showBubbleSize val="0"/>
        </c:dLbls>
        <c:axId val="1227109648"/>
        <c:axId val="1430822128"/>
      </c:scatterChart>
      <c:valAx>
        <c:axId val="122710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Downstream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822128"/>
        <c:crosses val="autoZero"/>
        <c:crossBetween val="midCat"/>
      </c:valAx>
      <c:valAx>
        <c:axId val="143082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a:t>
                </a:r>
                <a:r>
                  <a:rPr lang="en-US" baseline="0"/>
                  <a:t> of Inflection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10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24250021297564E-2"/>
          <c:y val="2.2272991423517317E-2"/>
          <c:w val="0.89230001582105178"/>
          <c:h val="0.86132089328250028"/>
        </c:manualLayout>
      </c:layout>
      <c:scatterChart>
        <c:scatterStyle val="lineMarker"/>
        <c:varyColors val="0"/>
        <c:ser>
          <c:idx val="0"/>
          <c:order val="0"/>
          <c:tx>
            <c:v>3.4</c:v>
          </c:tx>
          <c:spPr>
            <a:ln w="19050" cap="rnd">
              <a:solidFill>
                <a:schemeClr val="accent1"/>
              </a:solidFill>
              <a:round/>
            </a:ln>
            <a:effectLst/>
          </c:spPr>
          <c:marker>
            <c:symbol val="none"/>
          </c:marker>
          <c:xVal>
            <c:numRef>
              <c:f>'LC3.4'!$D$2:$D$160</c:f>
              <c:numCache>
                <c:formatCode>General</c:formatCode>
                <c:ptCount val="15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numCache>
            </c:numRef>
          </c:xVal>
          <c:yVal>
            <c:numRef>
              <c:f>'LC3.4'!$E$2:$E$160</c:f>
              <c:numCache>
                <c:formatCode>General</c:formatCode>
                <c:ptCount val="159"/>
                <c:pt idx="0">
                  <c:v>25.947773817872548</c:v>
                </c:pt>
                <c:pt idx="1">
                  <c:v>28.739237762019933</c:v>
                </c:pt>
                <c:pt idx="2">
                  <c:v>30.562756331979692</c:v>
                </c:pt>
                <c:pt idx="3">
                  <c:v>31.544589251732013</c:v>
                </c:pt>
                <c:pt idx="4">
                  <c:v>31.417325491214186</c:v>
                </c:pt>
                <c:pt idx="5">
                  <c:v>31.005702873464298</c:v>
                </c:pt>
                <c:pt idx="6">
                  <c:v>33.895214981291133</c:v>
                </c:pt>
                <c:pt idx="7">
                  <c:v>40.269778569982364</c:v>
                </c:pt>
                <c:pt idx="8">
                  <c:v>42.819236203258768</c:v>
                </c:pt>
                <c:pt idx="9">
                  <c:v>38.850833269935599</c:v>
                </c:pt>
                <c:pt idx="10">
                  <c:v>33.002956911317639</c:v>
                </c:pt>
                <c:pt idx="11">
                  <c:v>29.256976456863349</c:v>
                </c:pt>
                <c:pt idx="12">
                  <c:v>27.656566088515575</c:v>
                </c:pt>
                <c:pt idx="13">
                  <c:v>25.890881178666785</c:v>
                </c:pt>
                <c:pt idx="14">
                  <c:v>25.674788156132482</c:v>
                </c:pt>
                <c:pt idx="15">
                  <c:v>27.074426263681588</c:v>
                </c:pt>
                <c:pt idx="16">
                  <c:v>28.50305832204225</c:v>
                </c:pt>
                <c:pt idx="17">
                  <c:v>29.571354305838558</c:v>
                </c:pt>
                <c:pt idx="18">
                  <c:v>29.285304585682159</c:v>
                </c:pt>
                <c:pt idx="19">
                  <c:v>26.870071923161955</c:v>
                </c:pt>
                <c:pt idx="20">
                  <c:v>25.770685697020575</c:v>
                </c:pt>
                <c:pt idx="21">
                  <c:v>25.654938045629983</c:v>
                </c:pt>
                <c:pt idx="22">
                  <c:v>24.028213456186716</c:v>
                </c:pt>
                <c:pt idx="23">
                  <c:v>22.916717984031472</c:v>
                </c:pt>
                <c:pt idx="24">
                  <c:v>22.658247633484319</c:v>
                </c:pt>
                <c:pt idx="25">
                  <c:v>22.518130044776605</c:v>
                </c:pt>
                <c:pt idx="26">
                  <c:v>22.466701915261652</c:v>
                </c:pt>
                <c:pt idx="27">
                  <c:v>23.391306282254025</c:v>
                </c:pt>
                <c:pt idx="28">
                  <c:v>25.245398618306488</c:v>
                </c:pt>
                <c:pt idx="29">
                  <c:v>27.115911189687935</c:v>
                </c:pt>
                <c:pt idx="30">
                  <c:v>28.045351291475093</c:v>
                </c:pt>
                <c:pt idx="31">
                  <c:v>27.36627367921129</c:v>
                </c:pt>
                <c:pt idx="32">
                  <c:v>25.121277034327647</c:v>
                </c:pt>
                <c:pt idx="33">
                  <c:v>23.002972522496751</c:v>
                </c:pt>
                <c:pt idx="34">
                  <c:v>23.06324917968464</c:v>
                </c:pt>
                <c:pt idx="35">
                  <c:v>25.723954753417502</c:v>
                </c:pt>
                <c:pt idx="36">
                  <c:v>28.66941151275482</c:v>
                </c:pt>
                <c:pt idx="37">
                  <c:v>31.950343259871456</c:v>
                </c:pt>
                <c:pt idx="38">
                  <c:v>32.07431185357099</c:v>
                </c:pt>
                <c:pt idx="39">
                  <c:v>28.590578819444737</c:v>
                </c:pt>
                <c:pt idx="40">
                  <c:v>24.859459215500845</c:v>
                </c:pt>
                <c:pt idx="41">
                  <c:v>24.565366220101602</c:v>
                </c:pt>
                <c:pt idx="42">
                  <c:v>25.266164048212762</c:v>
                </c:pt>
                <c:pt idx="43">
                  <c:v>25.78661189587352</c:v>
                </c:pt>
                <c:pt idx="44">
                  <c:v>26.049554613700217</c:v>
                </c:pt>
                <c:pt idx="45">
                  <c:v>28.061214717183162</c:v>
                </c:pt>
                <c:pt idx="46">
                  <c:v>25.19242425663975</c:v>
                </c:pt>
                <c:pt idx="47">
                  <c:v>21.848561150860188</c:v>
                </c:pt>
                <c:pt idx="48">
                  <c:v>22.076602216579836</c:v>
                </c:pt>
                <c:pt idx="49">
                  <c:v>24.870972673286008</c:v>
                </c:pt>
                <c:pt idx="50">
                  <c:v>24.87822086468644</c:v>
                </c:pt>
                <c:pt idx="51">
                  <c:v>23.487230053662373</c:v>
                </c:pt>
                <c:pt idx="52">
                  <c:v>22.360470141973821</c:v>
                </c:pt>
                <c:pt idx="53">
                  <c:v>21.453045157906619</c:v>
                </c:pt>
                <c:pt idx="54">
                  <c:v>21.857791986169232</c:v>
                </c:pt>
                <c:pt idx="55">
                  <c:v>22.500975380976918</c:v>
                </c:pt>
                <c:pt idx="56">
                  <c:v>22.182315238357312</c:v>
                </c:pt>
                <c:pt idx="57">
                  <c:v>21.991210635716637</c:v>
                </c:pt>
                <c:pt idx="58">
                  <c:v>22.210443464866202</c:v>
                </c:pt>
                <c:pt idx="59">
                  <c:v>22.169816356000631</c:v>
                </c:pt>
                <c:pt idx="60">
                  <c:v>22.935669458130363</c:v>
                </c:pt>
                <c:pt idx="61">
                  <c:v>26.187715002715027</c:v>
                </c:pt>
                <c:pt idx="62">
                  <c:v>26.427079402578666</c:v>
                </c:pt>
                <c:pt idx="63">
                  <c:v>21.946593523618887</c:v>
                </c:pt>
                <c:pt idx="64">
                  <c:v>18.319047482667465</c:v>
                </c:pt>
                <c:pt idx="65">
                  <c:v>18.997489316496569</c:v>
                </c:pt>
                <c:pt idx="66">
                  <c:v>19.935143149114104</c:v>
                </c:pt>
                <c:pt idx="67">
                  <c:v>19.123435831430612</c:v>
                </c:pt>
                <c:pt idx="68">
                  <c:v>17.984802899160762</c:v>
                </c:pt>
                <c:pt idx="69">
                  <c:v>16.589791347775698</c:v>
                </c:pt>
                <c:pt idx="70">
                  <c:v>15.007687054931672</c:v>
                </c:pt>
                <c:pt idx="71">
                  <c:v>15.444399760055605</c:v>
                </c:pt>
                <c:pt idx="72">
                  <c:v>15.714239246083817</c:v>
                </c:pt>
                <c:pt idx="73">
                  <c:v>14.879973641634809</c:v>
                </c:pt>
                <c:pt idx="74">
                  <c:v>13.974957164010444</c:v>
                </c:pt>
                <c:pt idx="75">
                  <c:v>15.446609968028557</c:v>
                </c:pt>
                <c:pt idx="76">
                  <c:v>17.878681802148378</c:v>
                </c:pt>
                <c:pt idx="77">
                  <c:v>17.636498504090252</c:v>
                </c:pt>
                <c:pt idx="78">
                  <c:v>15.895447019872664</c:v>
                </c:pt>
                <c:pt idx="79">
                  <c:v>15.461367990385575</c:v>
                </c:pt>
                <c:pt idx="80">
                  <c:v>15.186903703224601</c:v>
                </c:pt>
                <c:pt idx="81">
                  <c:v>14.661698975862381</c:v>
                </c:pt>
                <c:pt idx="82">
                  <c:v>14.432614513619004</c:v>
                </c:pt>
                <c:pt idx="83">
                  <c:v>14.915673860823423</c:v>
                </c:pt>
                <c:pt idx="84">
                  <c:v>15.761768923081524</c:v>
                </c:pt>
                <c:pt idx="85">
                  <c:v>16.485081352398204</c:v>
                </c:pt>
                <c:pt idx="86">
                  <c:v>17.19866220247739</c:v>
                </c:pt>
                <c:pt idx="87">
                  <c:v>18.500167595553744</c:v>
                </c:pt>
                <c:pt idx="88">
                  <c:v>19.260030849026272</c:v>
                </c:pt>
                <c:pt idx="89">
                  <c:v>18.971880117317347</c:v>
                </c:pt>
                <c:pt idx="90">
                  <c:v>18.584067883762689</c:v>
                </c:pt>
                <c:pt idx="91">
                  <c:v>18.906151875559452</c:v>
                </c:pt>
                <c:pt idx="92">
                  <c:v>18.844171738178634</c:v>
                </c:pt>
                <c:pt idx="93">
                  <c:v>17.300698810970633</c:v>
                </c:pt>
                <c:pt idx="94">
                  <c:v>16.491163291503625</c:v>
                </c:pt>
                <c:pt idx="95">
                  <c:v>16.678190910667329</c:v>
                </c:pt>
                <c:pt idx="96">
                  <c:v>17.179070833983985</c:v>
                </c:pt>
                <c:pt idx="97">
                  <c:v>17.33137399766035</c:v>
                </c:pt>
                <c:pt idx="98">
                  <c:v>16.364962502222575</c:v>
                </c:pt>
                <c:pt idx="99">
                  <c:v>15.613023184999001</c:v>
                </c:pt>
                <c:pt idx="100">
                  <c:v>14.940143818447027</c:v>
                </c:pt>
                <c:pt idx="101">
                  <c:v>14.820540345347968</c:v>
                </c:pt>
                <c:pt idx="102">
                  <c:v>14.2819268570156</c:v>
                </c:pt>
                <c:pt idx="103">
                  <c:v>13.43182247963254</c:v>
                </c:pt>
                <c:pt idx="104">
                  <c:v>12.682501018521556</c:v>
                </c:pt>
                <c:pt idx="105">
                  <c:v>12.244175469628479</c:v>
                </c:pt>
                <c:pt idx="106">
                  <c:v>11.773741443727427</c:v>
                </c:pt>
                <c:pt idx="107">
                  <c:v>11.234939950119877</c:v>
                </c:pt>
                <c:pt idx="108">
                  <c:v>10.918755428776437</c:v>
                </c:pt>
                <c:pt idx="109">
                  <c:v>11.180425014288211</c:v>
                </c:pt>
                <c:pt idx="110">
                  <c:v>11.183436346705328</c:v>
                </c:pt>
                <c:pt idx="111">
                  <c:v>10.980424415441306</c:v>
                </c:pt>
                <c:pt idx="112">
                  <c:v>10.996220346350594</c:v>
                </c:pt>
                <c:pt idx="113">
                  <c:v>11.00385567750774</c:v>
                </c:pt>
                <c:pt idx="114">
                  <c:v>10.17249415677118</c:v>
                </c:pt>
                <c:pt idx="115">
                  <c:v>9.4914480606260909</c:v>
                </c:pt>
                <c:pt idx="116">
                  <c:v>9.3567278836814953</c:v>
                </c:pt>
                <c:pt idx="117">
                  <c:v>9.4608380104016945</c:v>
                </c:pt>
                <c:pt idx="118">
                  <c:v>9.1227759199281913</c:v>
                </c:pt>
                <c:pt idx="119">
                  <c:v>8.2141059079073138</c:v>
                </c:pt>
                <c:pt idx="120">
                  <c:v>7.2496755011733853</c:v>
                </c:pt>
                <c:pt idx="121">
                  <c:v>6.9713428739254724</c:v>
                </c:pt>
                <c:pt idx="122">
                  <c:v>7.165768854914969</c:v>
                </c:pt>
                <c:pt idx="123">
                  <c:v>8.048345461218597</c:v>
                </c:pt>
                <c:pt idx="124">
                  <c:v>7.8862655183131078</c:v>
                </c:pt>
                <c:pt idx="125">
                  <c:v>6.6706707617943817</c:v>
                </c:pt>
                <c:pt idx="126">
                  <c:v>6.2296765706715771</c:v>
                </c:pt>
                <c:pt idx="127">
                  <c:v>5.3928200088078757</c:v>
                </c:pt>
                <c:pt idx="128">
                  <c:v>4.2353943849099194</c:v>
                </c:pt>
                <c:pt idx="129">
                  <c:v>3.2954074072219313</c:v>
                </c:pt>
                <c:pt idx="130">
                  <c:v>2.6954101209234382</c:v>
                </c:pt>
                <c:pt idx="131">
                  <c:v>3.2943725696787487</c:v>
                </c:pt>
                <c:pt idx="132">
                  <c:v>8.0483230544535065</c:v>
                </c:pt>
                <c:pt idx="133">
                  <c:v>12.907026381755426</c:v>
                </c:pt>
                <c:pt idx="134">
                  <c:v>14.292980308868026</c:v>
                </c:pt>
                <c:pt idx="135">
                  <c:v>12.968692044224412</c:v>
                </c:pt>
                <c:pt idx="136">
                  <c:v>11.072524241338185</c:v>
                </c:pt>
                <c:pt idx="137">
                  <c:v>9.1129766936004444</c:v>
                </c:pt>
                <c:pt idx="138">
                  <c:v>7.4475241615400734</c:v>
                </c:pt>
                <c:pt idx="139">
                  <c:v>6.3136252226771026</c:v>
                </c:pt>
                <c:pt idx="140">
                  <c:v>5.5334683712989738</c:v>
                </c:pt>
                <c:pt idx="141">
                  <c:v>4.3546612934035629</c:v>
                </c:pt>
                <c:pt idx="142">
                  <c:v>3.4703373278203911</c:v>
                </c:pt>
                <c:pt idx="143">
                  <c:v>3.215916361533008</c:v>
                </c:pt>
                <c:pt idx="144">
                  <c:v>3.075939245594558</c:v>
                </c:pt>
                <c:pt idx="145">
                  <c:v>3.3252005271183185</c:v>
                </c:pt>
                <c:pt idx="146">
                  <c:v>3.8187507729333445</c:v>
                </c:pt>
                <c:pt idx="147">
                  <c:v>4.3067594738420478</c:v>
                </c:pt>
                <c:pt idx="148">
                  <c:v>4.9467575601447464</c:v>
                </c:pt>
                <c:pt idx="149">
                  <c:v>5.4775744142513947</c:v>
                </c:pt>
                <c:pt idx="150">
                  <c:v>5.6143037371359288</c:v>
                </c:pt>
                <c:pt idx="151">
                  <c:v>4.6850443327047282</c:v>
                </c:pt>
                <c:pt idx="152">
                  <c:v>4.1619382059054901</c:v>
                </c:pt>
                <c:pt idx="153">
                  <c:v>4.1637478079868151</c:v>
                </c:pt>
                <c:pt idx="154">
                  <c:v>3.7179507904591746</c:v>
                </c:pt>
                <c:pt idx="155">
                  <c:v>3.0379177760298068</c:v>
                </c:pt>
                <c:pt idx="156">
                  <c:v>2.3100212036256056</c:v>
                </c:pt>
                <c:pt idx="157">
                  <c:v>1.4060491001792821</c:v>
                </c:pt>
                <c:pt idx="158">
                  <c:v>1.1425129447842162</c:v>
                </c:pt>
              </c:numCache>
            </c:numRef>
          </c:yVal>
          <c:smooth val="0"/>
          <c:extLst>
            <c:ext xmlns:c16="http://schemas.microsoft.com/office/drawing/2014/chart" uri="{C3380CC4-5D6E-409C-BE32-E72D297353CC}">
              <c16:uniqueId val="{00000000-6539-4EB7-9BE3-5D2F362BF9E1}"/>
            </c:ext>
          </c:extLst>
        </c:ser>
        <c:ser>
          <c:idx val="1"/>
          <c:order val="1"/>
          <c:tx>
            <c:v>3.3</c:v>
          </c:tx>
          <c:spPr>
            <a:ln w="19050" cap="rnd">
              <a:solidFill>
                <a:schemeClr val="accent2"/>
              </a:solidFill>
              <a:round/>
            </a:ln>
            <a:effectLst/>
          </c:spPr>
          <c:marker>
            <c:symbol val="none"/>
          </c:marker>
          <c:xVal>
            <c:strRef>
              <c:f>'LC3.3'!$D:$D</c:f>
              <c:strCache>
                <c:ptCount val="331"/>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strCache>
            </c:strRef>
          </c:xVal>
          <c:yVal>
            <c:numRef>
              <c:f>'LC3.3'!$I:$I</c:f>
              <c:numCache>
                <c:formatCode>General</c:formatCode>
                <c:ptCount val="1048576"/>
                <c:pt idx="0">
                  <c:v>0</c:v>
                </c:pt>
                <c:pt idx="1">
                  <c:v>21.502983922775826</c:v>
                </c:pt>
                <c:pt idx="2">
                  <c:v>20.741660748044318</c:v>
                </c:pt>
                <c:pt idx="3">
                  <c:v>14.114943668760779</c:v>
                </c:pt>
                <c:pt idx="4">
                  <c:v>18.648160475553837</c:v>
                </c:pt>
                <c:pt idx="5">
                  <c:v>31.305393237232515</c:v>
                </c:pt>
                <c:pt idx="6">
                  <c:v>34.028089061957488</c:v>
                </c:pt>
                <c:pt idx="7">
                  <c:v>31.944888273522903</c:v>
                </c:pt>
                <c:pt idx="8">
                  <c:v>26.604361036615888</c:v>
                </c:pt>
                <c:pt idx="9">
                  <c:v>19.037237081078072</c:v>
                </c:pt>
                <c:pt idx="10">
                  <c:v>13.831025887873603</c:v>
                </c:pt>
                <c:pt idx="11">
                  <c:v>13.200111815820113</c:v>
                </c:pt>
                <c:pt idx="12">
                  <c:v>18.405124467521649</c:v>
                </c:pt>
                <c:pt idx="13">
                  <c:v>27.971281749183415</c:v>
                </c:pt>
                <c:pt idx="14">
                  <c:v>35.168717735702607</c:v>
                </c:pt>
                <c:pt idx="15">
                  <c:v>35.827453835297469</c:v>
                </c:pt>
                <c:pt idx="16">
                  <c:v>33.559045550343178</c:v>
                </c:pt>
                <c:pt idx="17">
                  <c:v>35.799509113345586</c:v>
                </c:pt>
                <c:pt idx="18">
                  <c:v>40.544535202073391</c:v>
                </c:pt>
                <c:pt idx="19">
                  <c:v>41.396721400355005</c:v>
                </c:pt>
                <c:pt idx="20">
                  <c:v>39.213108275620179</c:v>
                </c:pt>
                <c:pt idx="21">
                  <c:v>38.112188884651509</c:v>
                </c:pt>
                <c:pt idx="22">
                  <c:v>37.718418193941709</c:v>
                </c:pt>
                <c:pt idx="23">
                  <c:v>38.163275740263103</c:v>
                </c:pt>
                <c:pt idx="24">
                  <c:v>41.706854013116235</c:v>
                </c:pt>
                <c:pt idx="25">
                  <c:v>44.542611914103652</c:v>
                </c:pt>
                <c:pt idx="26">
                  <c:v>43.83817851189319</c:v>
                </c:pt>
                <c:pt idx="27">
                  <c:v>40.495683272435542</c:v>
                </c:pt>
                <c:pt idx="28">
                  <c:v>36.662517906113678</c:v>
                </c:pt>
                <c:pt idx="29">
                  <c:v>34.356614944938237</c:v>
                </c:pt>
                <c:pt idx="30">
                  <c:v>34.410318393195517</c:v>
                </c:pt>
                <c:pt idx="31">
                  <c:v>36.008903622272243</c:v>
                </c:pt>
                <c:pt idx="32">
                  <c:v>36.574256506617914</c:v>
                </c:pt>
                <c:pt idx="33">
                  <c:v>34.323309415511716</c:v>
                </c:pt>
                <c:pt idx="34">
                  <c:v>33.02204634093016</c:v>
                </c:pt>
                <c:pt idx="35">
                  <c:v>35.060821242321801</c:v>
                </c:pt>
                <c:pt idx="36">
                  <c:v>35.852008194135344</c:v>
                </c:pt>
                <c:pt idx="37">
                  <c:v>34.370384151211802</c:v>
                </c:pt>
                <c:pt idx="38">
                  <c:v>33.184837500788859</c:v>
                </c:pt>
                <c:pt idx="39">
                  <c:v>33.067409394458423</c:v>
                </c:pt>
                <c:pt idx="40">
                  <c:v>33.495602284380979</c:v>
                </c:pt>
                <c:pt idx="41">
                  <c:v>34.335050669501413</c:v>
                </c:pt>
                <c:pt idx="42">
                  <c:v>35.176970238876457</c:v>
                </c:pt>
                <c:pt idx="43">
                  <c:v>35.886983330648803</c:v>
                </c:pt>
                <c:pt idx="44">
                  <c:v>36.563272752480579</c:v>
                </c:pt>
                <c:pt idx="45">
                  <c:v>36.197666104560284</c:v>
                </c:pt>
                <c:pt idx="46">
                  <c:v>34.765114335769418</c:v>
                </c:pt>
                <c:pt idx="47">
                  <c:v>35.041744928750582</c:v>
                </c:pt>
                <c:pt idx="48">
                  <c:v>36.376140513842799</c:v>
                </c:pt>
                <c:pt idx="49">
                  <c:v>35.060430804028542</c:v>
                </c:pt>
                <c:pt idx="50">
                  <c:v>34.415232995688939</c:v>
                </c:pt>
                <c:pt idx="51">
                  <c:v>36.611705545230961</c:v>
                </c:pt>
                <c:pt idx="52">
                  <c:v>37.749661275549734</c:v>
                </c:pt>
                <c:pt idx="53">
                  <c:v>35.883209247983189</c:v>
                </c:pt>
                <c:pt idx="54">
                  <c:v>34.64579249351543</c:v>
                </c:pt>
                <c:pt idx="55">
                  <c:v>35.879258212025988</c:v>
                </c:pt>
                <c:pt idx="56">
                  <c:v>36.473807251832113</c:v>
                </c:pt>
                <c:pt idx="57">
                  <c:v>35.966337017482637</c:v>
                </c:pt>
                <c:pt idx="58">
                  <c:v>34.55809280099168</c:v>
                </c:pt>
                <c:pt idx="59">
                  <c:v>34.413165028197888</c:v>
                </c:pt>
                <c:pt idx="60">
                  <c:v>35.153304839688097</c:v>
                </c:pt>
                <c:pt idx="61">
                  <c:v>34.998911102554388</c:v>
                </c:pt>
                <c:pt idx="62">
                  <c:v>35.578642483086469</c:v>
                </c:pt>
                <c:pt idx="63">
                  <c:v>36.08499722521595</c:v>
                </c:pt>
                <c:pt idx="64">
                  <c:v>36.147411206360978</c:v>
                </c:pt>
                <c:pt idx="65">
                  <c:v>36.325071125355414</c:v>
                </c:pt>
                <c:pt idx="66">
                  <c:v>36.197397909331627</c:v>
                </c:pt>
                <c:pt idx="67">
                  <c:v>35.315775508975015</c:v>
                </c:pt>
                <c:pt idx="68">
                  <c:v>33.434415383409124</c:v>
                </c:pt>
                <c:pt idx="69">
                  <c:v>33.552912361170485</c:v>
                </c:pt>
                <c:pt idx="70">
                  <c:v>35.701563446761853</c:v>
                </c:pt>
                <c:pt idx="71">
                  <c:v>34.612946272627475</c:v>
                </c:pt>
                <c:pt idx="72">
                  <c:v>33.728516472616739</c:v>
                </c:pt>
                <c:pt idx="73">
                  <c:v>37.306824464311546</c:v>
                </c:pt>
                <c:pt idx="74">
                  <c:v>37.357199902066185</c:v>
                </c:pt>
                <c:pt idx="75">
                  <c:v>33.315923697663038</c:v>
                </c:pt>
                <c:pt idx="76">
                  <c:v>32.597326360747616</c:v>
                </c:pt>
                <c:pt idx="77">
                  <c:v>33.259328655316111</c:v>
                </c:pt>
                <c:pt idx="78">
                  <c:v>31.685013115599361</c:v>
                </c:pt>
                <c:pt idx="79">
                  <c:v>30.826844024447539</c:v>
                </c:pt>
                <c:pt idx="80">
                  <c:v>32.576336020054164</c:v>
                </c:pt>
                <c:pt idx="81">
                  <c:v>34.243224510815004</c:v>
                </c:pt>
                <c:pt idx="82">
                  <c:v>32.43103349671275</c:v>
                </c:pt>
                <c:pt idx="83">
                  <c:v>31.478828491061304</c:v>
                </c:pt>
                <c:pt idx="84">
                  <c:v>36.887206749363074</c:v>
                </c:pt>
                <c:pt idx="85">
                  <c:v>40.750303585387456</c:v>
                </c:pt>
                <c:pt idx="86">
                  <c:v>37.538927015523527</c:v>
                </c:pt>
                <c:pt idx="87">
                  <c:v>32.683915657134087</c:v>
                </c:pt>
                <c:pt idx="88">
                  <c:v>34.434186110466882</c:v>
                </c:pt>
                <c:pt idx="89">
                  <c:v>41.27177196292071</c:v>
                </c:pt>
                <c:pt idx="90">
                  <c:v>48.48970560856209</c:v>
                </c:pt>
                <c:pt idx="91">
                  <c:v>55.487030262819559</c:v>
                </c:pt>
                <c:pt idx="92">
                  <c:v>60.711636129872787</c:v>
                </c:pt>
                <c:pt idx="93">
                  <c:v>62.901611855332291</c:v>
                </c:pt>
                <c:pt idx="94">
                  <c:v>62.195373183368503</c:v>
                </c:pt>
                <c:pt idx="95">
                  <c:v>58.072722997495646</c:v>
                </c:pt>
                <c:pt idx="96">
                  <c:v>52.666925927885551</c:v>
                </c:pt>
                <c:pt idx="97">
                  <c:v>50.424888924298273</c:v>
                </c:pt>
                <c:pt idx="98">
                  <c:v>46.247377181656042</c:v>
                </c:pt>
                <c:pt idx="99">
                  <c:v>35.027504600732904</c:v>
                </c:pt>
                <c:pt idx="100">
                  <c:v>26.863206496096094</c:v>
                </c:pt>
                <c:pt idx="101">
                  <c:v>25.370874264998342</c:v>
                </c:pt>
                <c:pt idx="102">
                  <c:v>25.808019611041559</c:v>
                </c:pt>
                <c:pt idx="103">
                  <c:v>24.895507182690217</c:v>
                </c:pt>
                <c:pt idx="104">
                  <c:v>20.24021431091958</c:v>
                </c:pt>
                <c:pt idx="105">
                  <c:v>15.483369327541983</c:v>
                </c:pt>
                <c:pt idx="106">
                  <c:v>12.97021122622416</c:v>
                </c:pt>
                <c:pt idx="107">
                  <c:v>13.591876457137774</c:v>
                </c:pt>
                <c:pt idx="108">
                  <c:v>14.251621856406057</c:v>
                </c:pt>
                <c:pt idx="109">
                  <c:v>12.171718805611169</c:v>
                </c:pt>
                <c:pt idx="110">
                  <c:v>10.578577419256344</c:v>
                </c:pt>
                <c:pt idx="111">
                  <c:v>11.717241613479519</c:v>
                </c:pt>
                <c:pt idx="112">
                  <c:v>13.157094449201971</c:v>
                </c:pt>
                <c:pt idx="113">
                  <c:v>13.290172151968306</c:v>
                </c:pt>
                <c:pt idx="114">
                  <c:v>13.219729587221007</c:v>
                </c:pt>
                <c:pt idx="115">
                  <c:v>14.256865956284265</c:v>
                </c:pt>
                <c:pt idx="116">
                  <c:v>15.204966014524178</c:v>
                </c:pt>
                <c:pt idx="117">
                  <c:v>15.042266075192023</c:v>
                </c:pt>
                <c:pt idx="118">
                  <c:v>13.896469972185486</c:v>
                </c:pt>
                <c:pt idx="119">
                  <c:v>12.299915498352282</c:v>
                </c:pt>
                <c:pt idx="120">
                  <c:v>11.866125022224455</c:v>
                </c:pt>
                <c:pt idx="121">
                  <c:v>11.886825609826385</c:v>
                </c:pt>
                <c:pt idx="122">
                  <c:v>11.526628976864517</c:v>
                </c:pt>
                <c:pt idx="123">
                  <c:v>13.007316738484894</c:v>
                </c:pt>
                <c:pt idx="124">
                  <c:v>16.630550687069533</c:v>
                </c:pt>
                <c:pt idx="125">
                  <c:v>20.220090532332652</c:v>
                </c:pt>
                <c:pt idx="126">
                  <c:v>23.51934656599914</c:v>
                </c:pt>
                <c:pt idx="127">
                  <c:v>25.257359107042152</c:v>
                </c:pt>
                <c:pt idx="128">
                  <c:v>21.858698084074341</c:v>
                </c:pt>
                <c:pt idx="129">
                  <c:v>18.231034308127136</c:v>
                </c:pt>
                <c:pt idx="130">
                  <c:v>17.916544104763052</c:v>
                </c:pt>
                <c:pt idx="131">
                  <c:v>16.3929958959502</c:v>
                </c:pt>
                <c:pt idx="132">
                  <c:v>14.460239677541333</c:v>
                </c:pt>
                <c:pt idx="133">
                  <c:v>14.010829825000451</c:v>
                </c:pt>
                <c:pt idx="134">
                  <c:v>14.998346361114686</c:v>
                </c:pt>
                <c:pt idx="135">
                  <c:v>17.009801232957493</c:v>
                </c:pt>
                <c:pt idx="136">
                  <c:v>19.524894040662108</c:v>
                </c:pt>
                <c:pt idx="137">
                  <c:v>21.0270312802257</c:v>
                </c:pt>
                <c:pt idx="138">
                  <c:v>20.094150808519473</c:v>
                </c:pt>
                <c:pt idx="139">
                  <c:v>20.605998813770235</c:v>
                </c:pt>
                <c:pt idx="140">
                  <c:v>23.101667210252884</c:v>
                </c:pt>
                <c:pt idx="141">
                  <c:v>21.583188674598162</c:v>
                </c:pt>
                <c:pt idx="142">
                  <c:v>16.749088234634399</c:v>
                </c:pt>
                <c:pt idx="143">
                  <c:v>13.495741863873683</c:v>
                </c:pt>
                <c:pt idx="144">
                  <c:v>13.179487518967875</c:v>
                </c:pt>
                <c:pt idx="145">
                  <c:v>16.752546433309782</c:v>
                </c:pt>
                <c:pt idx="146">
                  <c:v>21.265506232562867</c:v>
                </c:pt>
                <c:pt idx="147">
                  <c:v>23.424748733754996</c:v>
                </c:pt>
                <c:pt idx="148">
                  <c:v>23.762358573295693</c:v>
                </c:pt>
                <c:pt idx="149">
                  <c:v>20.832129960248135</c:v>
                </c:pt>
                <c:pt idx="150">
                  <c:v>16.367904586906999</c:v>
                </c:pt>
                <c:pt idx="151">
                  <c:v>15.701576854110764</c:v>
                </c:pt>
                <c:pt idx="152">
                  <c:v>17.558310520395867</c:v>
                </c:pt>
                <c:pt idx="153">
                  <c:v>18.968514125107717</c:v>
                </c:pt>
                <c:pt idx="154">
                  <c:v>19.674988580181694</c:v>
                </c:pt>
                <c:pt idx="155">
                  <c:v>19.790777114086705</c:v>
                </c:pt>
                <c:pt idx="156">
                  <c:v>19.425299348401921</c:v>
                </c:pt>
                <c:pt idx="157">
                  <c:v>19.50546036738443</c:v>
                </c:pt>
                <c:pt idx="158">
                  <c:v>20.221368888990352</c:v>
                </c:pt>
                <c:pt idx="159">
                  <c:v>20.428242472119539</c:v>
                </c:pt>
                <c:pt idx="160">
                  <c:v>19.294806496999911</c:v>
                </c:pt>
                <c:pt idx="161">
                  <c:v>18.996312296131237</c:v>
                </c:pt>
                <c:pt idx="162">
                  <c:v>21.842896483233545</c:v>
                </c:pt>
                <c:pt idx="163">
                  <c:v>24.370263845363311</c:v>
                </c:pt>
                <c:pt idx="164">
                  <c:v>23.712169288134874</c:v>
                </c:pt>
                <c:pt idx="165">
                  <c:v>22.610873335552611</c:v>
                </c:pt>
                <c:pt idx="166">
                  <c:v>22.742873703471965</c:v>
                </c:pt>
                <c:pt idx="167">
                  <c:v>23.000952509289846</c:v>
                </c:pt>
                <c:pt idx="168">
                  <c:v>22.832572240816638</c:v>
                </c:pt>
                <c:pt idx="169">
                  <c:v>22.619887140304517</c:v>
                </c:pt>
                <c:pt idx="170">
                  <c:v>22.397833514441437</c:v>
                </c:pt>
                <c:pt idx="171">
                  <c:v>22.730618042599737</c:v>
                </c:pt>
                <c:pt idx="172">
                  <c:v>25.314056883512048</c:v>
                </c:pt>
                <c:pt idx="173">
                  <c:v>27.352095526512493</c:v>
                </c:pt>
                <c:pt idx="174">
                  <c:v>24.841835626651683</c:v>
                </c:pt>
                <c:pt idx="175">
                  <c:v>23.59659593761436</c:v>
                </c:pt>
                <c:pt idx="176">
                  <c:v>22.849321790744639</c:v>
                </c:pt>
                <c:pt idx="177">
                  <c:v>21.600533148701786</c:v>
                </c:pt>
                <c:pt idx="178">
                  <c:v>22.544346711563716</c:v>
                </c:pt>
                <c:pt idx="179">
                  <c:v>22.198142767559425</c:v>
                </c:pt>
                <c:pt idx="180">
                  <c:v>22.196189765408356</c:v>
                </c:pt>
                <c:pt idx="181">
                  <c:v>22.909394167074517</c:v>
                </c:pt>
                <c:pt idx="182">
                  <c:v>23.536817426247691</c:v>
                </c:pt>
                <c:pt idx="183">
                  <c:v>24.608734983100057</c:v>
                </c:pt>
                <c:pt idx="184">
                  <c:v>23.518219521062832</c:v>
                </c:pt>
                <c:pt idx="185">
                  <c:v>19.658669970815509</c:v>
                </c:pt>
                <c:pt idx="186">
                  <c:v>18.182877506577551</c:v>
                </c:pt>
                <c:pt idx="187">
                  <c:v>20.052282643401146</c:v>
                </c:pt>
                <c:pt idx="188">
                  <c:v>20.525160901373631</c:v>
                </c:pt>
                <c:pt idx="189">
                  <c:v>18.827979042196617</c:v>
                </c:pt>
                <c:pt idx="190">
                  <c:v>18.997355102634085</c:v>
                </c:pt>
                <c:pt idx="191">
                  <c:v>22.963065081685329</c:v>
                </c:pt>
                <c:pt idx="192">
                  <c:v>27.30521075721094</c:v>
                </c:pt>
                <c:pt idx="193">
                  <c:v>26.387859710744248</c:v>
                </c:pt>
                <c:pt idx="194">
                  <c:v>21.341828350641133</c:v>
                </c:pt>
                <c:pt idx="195">
                  <c:v>19.161755146970076</c:v>
                </c:pt>
                <c:pt idx="196">
                  <c:v>21.133798647926451</c:v>
                </c:pt>
                <c:pt idx="197">
                  <c:v>24.235448814215069</c:v>
                </c:pt>
                <c:pt idx="198">
                  <c:v>26.758981972693832</c:v>
                </c:pt>
                <c:pt idx="199">
                  <c:v>27.221577647907807</c:v>
                </c:pt>
                <c:pt idx="200">
                  <c:v>24.532017525933192</c:v>
                </c:pt>
                <c:pt idx="201">
                  <c:v>20.207321717623437</c:v>
                </c:pt>
                <c:pt idx="202">
                  <c:v>18.239697883843338</c:v>
                </c:pt>
                <c:pt idx="203">
                  <c:v>20.416466113147727</c:v>
                </c:pt>
                <c:pt idx="204">
                  <c:v>22.675717195485756</c:v>
                </c:pt>
                <c:pt idx="205">
                  <c:v>22.314267291669097</c:v>
                </c:pt>
                <c:pt idx="206">
                  <c:v>21.04051268250992</c:v>
                </c:pt>
                <c:pt idx="207">
                  <c:v>20.125519183322293</c:v>
                </c:pt>
                <c:pt idx="208">
                  <c:v>18.997055860069029</c:v>
                </c:pt>
                <c:pt idx="209">
                  <c:v>18.21562096624934</c:v>
                </c:pt>
                <c:pt idx="210">
                  <c:v>18.858697660085294</c:v>
                </c:pt>
                <c:pt idx="211">
                  <c:v>19.846383254420864</c:v>
                </c:pt>
                <c:pt idx="212">
                  <c:v>19.498204460689543</c:v>
                </c:pt>
                <c:pt idx="213">
                  <c:v>19.241944646668859</c:v>
                </c:pt>
                <c:pt idx="214">
                  <c:v>20.794194211460578</c:v>
                </c:pt>
                <c:pt idx="215">
                  <c:v>20.866037681194438</c:v>
                </c:pt>
                <c:pt idx="216">
                  <c:v>18.172198529765438</c:v>
                </c:pt>
                <c:pt idx="217">
                  <c:v>16.952932785410422</c:v>
                </c:pt>
                <c:pt idx="218">
                  <c:v>18.923540119312538</c:v>
                </c:pt>
                <c:pt idx="219">
                  <c:v>21.556581737743763</c:v>
                </c:pt>
                <c:pt idx="220">
                  <c:v>23.567267839957406</c:v>
                </c:pt>
                <c:pt idx="221">
                  <c:v>24.615617992837016</c:v>
                </c:pt>
                <c:pt idx="222">
                  <c:v>23.586716172767773</c:v>
                </c:pt>
                <c:pt idx="223">
                  <c:v>21.670413069998474</c:v>
                </c:pt>
                <c:pt idx="224">
                  <c:v>21.184004252337353</c:v>
                </c:pt>
                <c:pt idx="225">
                  <c:v>22.213038346323984</c:v>
                </c:pt>
                <c:pt idx="226">
                  <c:v>23.070226061670414</c:v>
                </c:pt>
                <c:pt idx="227">
                  <c:v>22.064985513479719</c:v>
                </c:pt>
                <c:pt idx="228">
                  <c:v>19.120540006108815</c:v>
                </c:pt>
                <c:pt idx="229">
                  <c:v>16.559021506573188</c:v>
                </c:pt>
                <c:pt idx="230">
                  <c:v>15.860112343955443</c:v>
                </c:pt>
                <c:pt idx="231">
                  <c:v>16.412360013436988</c:v>
                </c:pt>
                <c:pt idx="232">
                  <c:v>17.389479491343245</c:v>
                </c:pt>
                <c:pt idx="233">
                  <c:v>17.768445656933984</c:v>
                </c:pt>
                <c:pt idx="234">
                  <c:v>17.435494496278601</c:v>
                </c:pt>
                <c:pt idx="235">
                  <c:v>17.366477050531529</c:v>
                </c:pt>
                <c:pt idx="236">
                  <c:v>18.302145281508743</c:v>
                </c:pt>
                <c:pt idx="237">
                  <c:v>19.508890526115493</c:v>
                </c:pt>
                <c:pt idx="238">
                  <c:v>19.74688867179654</c:v>
                </c:pt>
                <c:pt idx="239">
                  <c:v>19.746415058730037</c:v>
                </c:pt>
                <c:pt idx="240">
                  <c:v>19.618866745044677</c:v>
                </c:pt>
                <c:pt idx="241">
                  <c:v>19.846121939891173</c:v>
                </c:pt>
                <c:pt idx="242">
                  <c:v>20.990966235212685</c:v>
                </c:pt>
                <c:pt idx="243">
                  <c:v>19.878981535604517</c:v>
                </c:pt>
                <c:pt idx="244">
                  <c:v>16.24391846835741</c:v>
                </c:pt>
                <c:pt idx="245">
                  <c:v>14.84068292708803</c:v>
                </c:pt>
                <c:pt idx="246">
                  <c:v>16.547837279425892</c:v>
                </c:pt>
                <c:pt idx="247">
                  <c:v>18.058054142335386</c:v>
                </c:pt>
                <c:pt idx="248">
                  <c:v>18.327842225635901</c:v>
                </c:pt>
                <c:pt idx="249">
                  <c:v>18.212622992851816</c:v>
                </c:pt>
                <c:pt idx="250">
                  <c:v>17.618795036303688</c:v>
                </c:pt>
                <c:pt idx="251">
                  <c:v>17.049480708006335</c:v>
                </c:pt>
                <c:pt idx="252">
                  <c:v>17.972483552322217</c:v>
                </c:pt>
                <c:pt idx="253">
                  <c:v>20.05640870542997</c:v>
                </c:pt>
                <c:pt idx="254">
                  <c:v>21.153392161957093</c:v>
                </c:pt>
                <c:pt idx="255">
                  <c:v>20.282737038739327</c:v>
                </c:pt>
                <c:pt idx="256">
                  <c:v>19.153245420973267</c:v>
                </c:pt>
                <c:pt idx="257">
                  <c:v>19.936448876085752</c:v>
                </c:pt>
                <c:pt idx="258">
                  <c:v>21.512062598693266</c:v>
                </c:pt>
                <c:pt idx="259">
                  <c:v>21.876662691694669</c:v>
                </c:pt>
                <c:pt idx="260">
                  <c:v>21.099709781047238</c:v>
                </c:pt>
                <c:pt idx="261">
                  <c:v>19.771815057438555</c:v>
                </c:pt>
                <c:pt idx="262">
                  <c:v>18.668966130399262</c:v>
                </c:pt>
                <c:pt idx="263">
                  <c:v>18.875131770070503</c:v>
                </c:pt>
                <c:pt idx="264">
                  <c:v>19.682805896600026</c:v>
                </c:pt>
                <c:pt idx="265">
                  <c:v>18.959902624938362</c:v>
                </c:pt>
                <c:pt idx="266">
                  <c:v>17.398175353870421</c:v>
                </c:pt>
                <c:pt idx="267">
                  <c:v>17.733137114092358</c:v>
                </c:pt>
                <c:pt idx="268">
                  <c:v>19.321143539252809</c:v>
                </c:pt>
                <c:pt idx="269">
                  <c:v>18.465614963144265</c:v>
                </c:pt>
                <c:pt idx="270">
                  <c:v>15.352711527874831</c:v>
                </c:pt>
                <c:pt idx="271">
                  <c:v>14.348011840904203</c:v>
                </c:pt>
                <c:pt idx="272">
                  <c:v>15.726938644988298</c:v>
                </c:pt>
                <c:pt idx="273">
                  <c:v>16.142419602290033</c:v>
                </c:pt>
                <c:pt idx="274">
                  <c:v>14.890536890415342</c:v>
                </c:pt>
                <c:pt idx="275">
                  <c:v>13.174095824476639</c:v>
                </c:pt>
                <c:pt idx="276">
                  <c:v>12.533127103032861</c:v>
                </c:pt>
                <c:pt idx="277">
                  <c:v>13.50095842301606</c:v>
                </c:pt>
                <c:pt idx="278">
                  <c:v>14.550192706640363</c:v>
                </c:pt>
                <c:pt idx="279">
                  <c:v>14.98836390560513</c:v>
                </c:pt>
                <c:pt idx="280">
                  <c:v>16.067517694586666</c:v>
                </c:pt>
                <c:pt idx="281">
                  <c:v>17.56647676554531</c:v>
                </c:pt>
                <c:pt idx="282">
                  <c:v>17.616029526629863</c:v>
                </c:pt>
                <c:pt idx="283">
                  <c:v>16.919907133523505</c:v>
                </c:pt>
                <c:pt idx="284">
                  <c:v>16.237043983398294</c:v>
                </c:pt>
                <c:pt idx="285">
                  <c:v>14.483804830066482</c:v>
                </c:pt>
                <c:pt idx="286">
                  <c:v>12.996691903500967</c:v>
                </c:pt>
                <c:pt idx="287">
                  <c:v>13.460485522665742</c:v>
                </c:pt>
                <c:pt idx="288">
                  <c:v>14.063109645040681</c:v>
                </c:pt>
                <c:pt idx="289">
                  <c:v>13.748109734290782</c:v>
                </c:pt>
                <c:pt idx="290">
                  <c:v>13.932173705263086</c:v>
                </c:pt>
                <c:pt idx="291">
                  <c:v>13.623033540288947</c:v>
                </c:pt>
                <c:pt idx="292">
                  <c:v>11.564722286825056</c:v>
                </c:pt>
                <c:pt idx="293">
                  <c:v>10.165834642469559</c:v>
                </c:pt>
                <c:pt idx="294">
                  <c:v>10.378185156707172</c:v>
                </c:pt>
                <c:pt idx="295">
                  <c:v>9.734064481845671</c:v>
                </c:pt>
                <c:pt idx="296">
                  <c:v>8.0936571775165742</c:v>
                </c:pt>
                <c:pt idx="297">
                  <c:v>8.0023845603721657</c:v>
                </c:pt>
                <c:pt idx="298">
                  <c:v>9.9526082555176991</c:v>
                </c:pt>
                <c:pt idx="299">
                  <c:v>12.216104384056448</c:v>
                </c:pt>
                <c:pt idx="300">
                  <c:v>13.508843637370724</c:v>
                </c:pt>
                <c:pt idx="301">
                  <c:v>14.19220376441756</c:v>
                </c:pt>
                <c:pt idx="302">
                  <c:v>14.951373181894791</c:v>
                </c:pt>
                <c:pt idx="303">
                  <c:v>15.155974207819551</c:v>
                </c:pt>
                <c:pt idx="304">
                  <c:v>14.913699967426444</c:v>
                </c:pt>
                <c:pt idx="305">
                  <c:v>15.486894872262257</c:v>
                </c:pt>
                <c:pt idx="306">
                  <c:v>16.401464544076219</c:v>
                </c:pt>
                <c:pt idx="307">
                  <c:v>17.301206074302883</c:v>
                </c:pt>
                <c:pt idx="308">
                  <c:v>18.246183036697055</c:v>
                </c:pt>
                <c:pt idx="309">
                  <c:v>17.08952629221529</c:v>
                </c:pt>
                <c:pt idx="310">
                  <c:v>13.390080447306449</c:v>
                </c:pt>
                <c:pt idx="311">
                  <c:v>10.380247537614462</c:v>
                </c:pt>
                <c:pt idx="312">
                  <c:v>9.7243681085227927</c:v>
                </c:pt>
                <c:pt idx="313">
                  <c:v>10.35442307469588</c:v>
                </c:pt>
                <c:pt idx="314">
                  <c:v>12.020260939237149</c:v>
                </c:pt>
                <c:pt idx="315">
                  <c:v>14.53943202519844</c:v>
                </c:pt>
                <c:pt idx="316">
                  <c:v>15.84634522392032</c:v>
                </c:pt>
                <c:pt idx="317">
                  <c:v>15.16713781733481</c:v>
                </c:pt>
                <c:pt idx="318">
                  <c:v>14.153746561939911</c:v>
                </c:pt>
                <c:pt idx="319">
                  <c:v>13.506762910400049</c:v>
                </c:pt>
                <c:pt idx="320">
                  <c:v>13.295566937141942</c:v>
                </c:pt>
                <c:pt idx="321">
                  <c:v>14.157391248898206</c:v>
                </c:pt>
                <c:pt idx="322">
                  <c:v>15.051354558680409</c:v>
                </c:pt>
                <c:pt idx="323">
                  <c:v>14.561822386404362</c:v>
                </c:pt>
                <c:pt idx="324">
                  <c:v>13.016477239460228</c:v>
                </c:pt>
                <c:pt idx="325">
                  <c:v>11.430445673402239</c:v>
                </c:pt>
                <c:pt idx="326">
                  <c:v>10.244603280782055</c:v>
                </c:pt>
                <c:pt idx="327">
                  <c:v>9.1345127296377058</c:v>
                </c:pt>
                <c:pt idx="328">
                  <c:v>8.4170607870353322</c:v>
                </c:pt>
                <c:pt idx="329">
                  <c:v>8.294390560578659</c:v>
                </c:pt>
                <c:pt idx="330">
                  <c:v>8.0074222735479772</c:v>
                </c:pt>
              </c:numCache>
            </c:numRef>
          </c:yVal>
          <c:smooth val="0"/>
          <c:extLst>
            <c:ext xmlns:c16="http://schemas.microsoft.com/office/drawing/2014/chart" uri="{C3380CC4-5D6E-409C-BE32-E72D297353CC}">
              <c16:uniqueId val="{00000001-6539-4EB7-9BE3-5D2F362BF9E1}"/>
            </c:ext>
          </c:extLst>
        </c:ser>
        <c:ser>
          <c:idx val="2"/>
          <c:order val="2"/>
          <c:tx>
            <c:v>3.2</c:v>
          </c:tx>
          <c:spPr>
            <a:ln w="19050" cap="rnd">
              <a:solidFill>
                <a:schemeClr val="accent3"/>
              </a:solidFill>
              <a:round/>
            </a:ln>
            <a:effectLst/>
          </c:spPr>
          <c:marker>
            <c:symbol val="none"/>
          </c:marker>
          <c:xVal>
            <c:strRef>
              <c:f>'LC3.2'!$D:$D</c:f>
              <c:strCache>
                <c:ptCount val="459"/>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strCache>
            </c:strRef>
          </c:xVal>
          <c:yVal>
            <c:numRef>
              <c:f>'LC3.2'!$E:$E</c:f>
              <c:numCache>
                <c:formatCode>General</c:formatCode>
                <c:ptCount val="1048576"/>
                <c:pt idx="0">
                  <c:v>0</c:v>
                </c:pt>
                <c:pt idx="1">
                  <c:v>4.8377713808482605</c:v>
                </c:pt>
                <c:pt idx="2">
                  <c:v>4.4839291092819682</c:v>
                </c:pt>
                <c:pt idx="3">
                  <c:v>5.4785923201645463</c:v>
                </c:pt>
                <c:pt idx="4">
                  <c:v>3.8813655147519359</c:v>
                </c:pt>
                <c:pt idx="5">
                  <c:v>2.934801054467572</c:v>
                </c:pt>
                <c:pt idx="6">
                  <c:v>5.4751660088887641</c:v>
                </c:pt>
                <c:pt idx="7">
                  <c:v>8.0325286979023502</c:v>
                </c:pt>
                <c:pt idx="8">
                  <c:v>9.5423374816127051</c:v>
                </c:pt>
                <c:pt idx="9">
                  <c:v>12.044184133788036</c:v>
                </c:pt>
                <c:pt idx="10">
                  <c:v>16.227790269865856</c:v>
                </c:pt>
                <c:pt idx="11">
                  <c:v>21.511581199249441</c:v>
                </c:pt>
                <c:pt idx="12">
                  <c:v>26.030347967440122</c:v>
                </c:pt>
                <c:pt idx="13">
                  <c:v>28.421390920462883</c:v>
                </c:pt>
                <c:pt idx="14">
                  <c:v>30.068942006275797</c:v>
                </c:pt>
                <c:pt idx="15">
                  <c:v>31.971486419235404</c:v>
                </c:pt>
                <c:pt idx="16">
                  <c:v>33.36826433138372</c:v>
                </c:pt>
                <c:pt idx="17">
                  <c:v>33.42333095170072</c:v>
                </c:pt>
                <c:pt idx="18">
                  <c:v>32.167326966449302</c:v>
                </c:pt>
                <c:pt idx="19">
                  <c:v>30.672515055126997</c:v>
                </c:pt>
                <c:pt idx="20">
                  <c:v>30.728714954342813</c:v>
                </c:pt>
                <c:pt idx="21">
                  <c:v>34.138472202258612</c:v>
                </c:pt>
                <c:pt idx="22">
                  <c:v>39.672491852134712</c:v>
                </c:pt>
                <c:pt idx="23">
                  <c:v>41.961710209528327</c:v>
                </c:pt>
                <c:pt idx="24">
                  <c:v>38.679022364167544</c:v>
                </c:pt>
                <c:pt idx="25">
                  <c:v>34.493466820333374</c:v>
                </c:pt>
                <c:pt idx="26">
                  <c:v>32.135872431000479</c:v>
                </c:pt>
                <c:pt idx="27">
                  <c:v>30.00815606740634</c:v>
                </c:pt>
                <c:pt idx="28">
                  <c:v>28.219332704284504</c:v>
                </c:pt>
                <c:pt idx="29">
                  <c:v>28.457911031919217</c:v>
                </c:pt>
                <c:pt idx="30">
                  <c:v>29.573577053189776</c:v>
                </c:pt>
                <c:pt idx="31">
                  <c:v>28.297584196762052</c:v>
                </c:pt>
                <c:pt idx="32">
                  <c:v>26.45846510281293</c:v>
                </c:pt>
                <c:pt idx="33">
                  <c:v>26.819652009972781</c:v>
                </c:pt>
                <c:pt idx="34">
                  <c:v>27.231539905384007</c:v>
                </c:pt>
                <c:pt idx="35">
                  <c:v>29.825600185446234</c:v>
                </c:pt>
                <c:pt idx="36">
                  <c:v>32.325136457512983</c:v>
                </c:pt>
                <c:pt idx="37">
                  <c:v>30.016841603341259</c:v>
                </c:pt>
                <c:pt idx="38">
                  <c:v>25.500079775140904</c:v>
                </c:pt>
                <c:pt idx="39">
                  <c:v>22.932504815440261</c:v>
                </c:pt>
                <c:pt idx="40">
                  <c:v>23.249590024412299</c:v>
                </c:pt>
                <c:pt idx="41">
                  <c:v>25.098858124344616</c:v>
                </c:pt>
                <c:pt idx="42">
                  <c:v>27.230521267346411</c:v>
                </c:pt>
                <c:pt idx="43">
                  <c:v>30.778019172003201</c:v>
                </c:pt>
                <c:pt idx="44">
                  <c:v>36.626626100570476</c:v>
                </c:pt>
                <c:pt idx="45">
                  <c:v>41.478602421975921</c:v>
                </c:pt>
                <c:pt idx="46">
                  <c:v>41.703692661135086</c:v>
                </c:pt>
                <c:pt idx="47">
                  <c:v>36.99533917486422</c:v>
                </c:pt>
                <c:pt idx="48">
                  <c:v>31.163127614387065</c:v>
                </c:pt>
                <c:pt idx="49">
                  <c:v>28.871603585649254</c:v>
                </c:pt>
                <c:pt idx="50">
                  <c:v>30.04216392422169</c:v>
                </c:pt>
                <c:pt idx="51">
                  <c:v>30.909877239552063</c:v>
                </c:pt>
                <c:pt idx="52">
                  <c:v>29.000625341959157</c:v>
                </c:pt>
                <c:pt idx="53">
                  <c:v>26.606871796166111</c:v>
                </c:pt>
                <c:pt idx="54">
                  <c:v>26.602304362671802</c:v>
                </c:pt>
                <c:pt idx="55">
                  <c:v>29.460880774651464</c:v>
                </c:pt>
                <c:pt idx="56">
                  <c:v>36.072695573793197</c:v>
                </c:pt>
                <c:pt idx="57">
                  <c:v>43.979586999173492</c:v>
                </c:pt>
                <c:pt idx="58">
                  <c:v>45.289419408115876</c:v>
                </c:pt>
                <c:pt idx="59">
                  <c:v>37.320867042435253</c:v>
                </c:pt>
                <c:pt idx="60">
                  <c:v>23.656201906858744</c:v>
                </c:pt>
                <c:pt idx="61">
                  <c:v>12.684931841443861</c:v>
                </c:pt>
                <c:pt idx="62">
                  <c:v>9.2730486270352763</c:v>
                </c:pt>
                <c:pt idx="63">
                  <c:v>8.917301955271558</c:v>
                </c:pt>
                <c:pt idx="64">
                  <c:v>8.9079005026575064</c:v>
                </c:pt>
                <c:pt idx="65">
                  <c:v>9.6681548283736429</c:v>
                </c:pt>
                <c:pt idx="66">
                  <c:v>10.455685837150636</c:v>
                </c:pt>
                <c:pt idx="67">
                  <c:v>11.565775387671547</c:v>
                </c:pt>
                <c:pt idx="68">
                  <c:v>12.995733542543022</c:v>
                </c:pt>
                <c:pt idx="69">
                  <c:v>13.326188651401626</c:v>
                </c:pt>
                <c:pt idx="70">
                  <c:v>12.202459840247256</c:v>
                </c:pt>
                <c:pt idx="71">
                  <c:v>11.394883776231868</c:v>
                </c:pt>
                <c:pt idx="72">
                  <c:v>11.167355063735663</c:v>
                </c:pt>
                <c:pt idx="73">
                  <c:v>10.765838521067067</c:v>
                </c:pt>
                <c:pt idx="74">
                  <c:v>9.9097341865200193</c:v>
                </c:pt>
                <c:pt idx="75">
                  <c:v>8.2997150162027502</c:v>
                </c:pt>
                <c:pt idx="76">
                  <c:v>6.8457706342175273</c:v>
                </c:pt>
                <c:pt idx="77">
                  <c:v>5.4749878109881305</c:v>
                </c:pt>
                <c:pt idx="78">
                  <c:v>4.3548633785959714</c:v>
                </c:pt>
                <c:pt idx="79">
                  <c:v>4.6826872007769333</c:v>
                </c:pt>
                <c:pt idx="80">
                  <c:v>5.7651028813578122</c:v>
                </c:pt>
                <c:pt idx="81">
                  <c:v>7.8099869370670394</c:v>
                </c:pt>
                <c:pt idx="82">
                  <c:v>9.5935504057106726</c:v>
                </c:pt>
                <c:pt idx="83">
                  <c:v>9.9619607976349585</c:v>
                </c:pt>
                <c:pt idx="84">
                  <c:v>9.5208081828198363</c:v>
                </c:pt>
                <c:pt idx="85">
                  <c:v>9.1545890075683953</c:v>
                </c:pt>
                <c:pt idx="86">
                  <c:v>9.0286174102111989</c:v>
                </c:pt>
                <c:pt idx="87">
                  <c:v>9.1731104605439135</c:v>
                </c:pt>
                <c:pt idx="88">
                  <c:v>9.5099813839941127</c:v>
                </c:pt>
                <c:pt idx="89">
                  <c:v>9.5582391474157689</c:v>
                </c:pt>
                <c:pt idx="90">
                  <c:v>9.4330314103068318</c:v>
                </c:pt>
                <c:pt idx="91">
                  <c:v>9.6285062765601701</c:v>
                </c:pt>
                <c:pt idx="92">
                  <c:v>10.73734082869966</c:v>
                </c:pt>
                <c:pt idx="93">
                  <c:v>12.594188473484053</c:v>
                </c:pt>
                <c:pt idx="94">
                  <c:v>14.439237973298026</c:v>
                </c:pt>
                <c:pt idx="95">
                  <c:v>15.656434823743959</c:v>
                </c:pt>
                <c:pt idx="96">
                  <c:v>14.120165422169004</c:v>
                </c:pt>
                <c:pt idx="97">
                  <c:v>12.285293656995911</c:v>
                </c:pt>
                <c:pt idx="98">
                  <c:v>9.6932878826269206</c:v>
                </c:pt>
                <c:pt idx="99">
                  <c:v>7.5253242450852218</c:v>
                </c:pt>
                <c:pt idx="100">
                  <c:v>6.6258091130255075</c:v>
                </c:pt>
                <c:pt idx="101">
                  <c:v>7.3676030962608694</c:v>
                </c:pt>
                <c:pt idx="102">
                  <c:v>8.8501669134224592</c:v>
                </c:pt>
                <c:pt idx="103">
                  <c:v>9.9495688785484742</c:v>
                </c:pt>
                <c:pt idx="104">
                  <c:v>11.867990678417371</c:v>
                </c:pt>
                <c:pt idx="105">
                  <c:v>13.455091345653326</c:v>
                </c:pt>
                <c:pt idx="106">
                  <c:v>12.085886804143264</c:v>
                </c:pt>
                <c:pt idx="107">
                  <c:v>9.6637394851811447</c:v>
                </c:pt>
                <c:pt idx="108">
                  <c:v>9.7121309218620091</c:v>
                </c:pt>
                <c:pt idx="109">
                  <c:v>10.605084283106379</c:v>
                </c:pt>
                <c:pt idx="110">
                  <c:v>11.253334223758484</c:v>
                </c:pt>
                <c:pt idx="111">
                  <c:v>10.762767056958445</c:v>
                </c:pt>
                <c:pt idx="112">
                  <c:v>9.736226196849918</c:v>
                </c:pt>
                <c:pt idx="113">
                  <c:v>9.0167954997673423</c:v>
                </c:pt>
                <c:pt idx="114">
                  <c:v>8.8043850427315355</c:v>
                </c:pt>
                <c:pt idx="115">
                  <c:v>8.6982904321147121</c:v>
                </c:pt>
                <c:pt idx="116">
                  <c:v>7.8058464665941187</c:v>
                </c:pt>
                <c:pt idx="117">
                  <c:v>6.3709970455702614</c:v>
                </c:pt>
                <c:pt idx="118">
                  <c:v>5.2156073943461916</c:v>
                </c:pt>
                <c:pt idx="119">
                  <c:v>5.2647531678211319</c:v>
                </c:pt>
                <c:pt idx="120">
                  <c:v>6.2754004820885818</c:v>
                </c:pt>
                <c:pt idx="121">
                  <c:v>8.2428883177221355</c:v>
                </c:pt>
                <c:pt idx="122">
                  <c:v>10.050342462896211</c:v>
                </c:pt>
                <c:pt idx="123">
                  <c:v>11.142009885894105</c:v>
                </c:pt>
                <c:pt idx="124">
                  <c:v>11.873707300217344</c:v>
                </c:pt>
                <c:pt idx="125">
                  <c:v>12.748911450539037</c:v>
                </c:pt>
                <c:pt idx="126">
                  <c:v>13.248468299247145</c:v>
                </c:pt>
                <c:pt idx="127">
                  <c:v>10.896464368522286</c:v>
                </c:pt>
                <c:pt idx="128">
                  <c:v>8.3625205230406543</c:v>
                </c:pt>
                <c:pt idx="129">
                  <c:v>7.6118841283658751</c:v>
                </c:pt>
                <c:pt idx="130">
                  <c:v>9.3081883483012433</c:v>
                </c:pt>
                <c:pt idx="131">
                  <c:v>10.98020176927316</c:v>
                </c:pt>
                <c:pt idx="132">
                  <c:v>12.014621247451876</c:v>
                </c:pt>
                <c:pt idx="133">
                  <c:v>12.978132534494218</c:v>
                </c:pt>
                <c:pt idx="134">
                  <c:v>14.176736612059063</c:v>
                </c:pt>
                <c:pt idx="135">
                  <c:v>15.426864950834869</c:v>
                </c:pt>
                <c:pt idx="136">
                  <c:v>15.345774772337254</c:v>
                </c:pt>
                <c:pt idx="137">
                  <c:v>13.81485524073404</c:v>
                </c:pt>
                <c:pt idx="138">
                  <c:v>10.740716699062729</c:v>
                </c:pt>
                <c:pt idx="139">
                  <c:v>8.2347509359368605</c:v>
                </c:pt>
                <c:pt idx="140">
                  <c:v>8.8002516976963019</c:v>
                </c:pt>
                <c:pt idx="141">
                  <c:v>11.704041032436276</c:v>
                </c:pt>
                <c:pt idx="142">
                  <c:v>13.256912446087998</c:v>
                </c:pt>
                <c:pt idx="143">
                  <c:v>13.791534386789067</c:v>
                </c:pt>
                <c:pt idx="144">
                  <c:v>15.15419274121213</c:v>
                </c:pt>
                <c:pt idx="145">
                  <c:v>16.462974062575555</c:v>
                </c:pt>
                <c:pt idx="146">
                  <c:v>15.288487573658905</c:v>
                </c:pt>
                <c:pt idx="147">
                  <c:v>12.562968455069004</c:v>
                </c:pt>
                <c:pt idx="148">
                  <c:v>10.570093718935928</c:v>
                </c:pt>
                <c:pt idx="149">
                  <c:v>9.5555454118581213</c:v>
                </c:pt>
                <c:pt idx="150">
                  <c:v>9.05530946813413</c:v>
                </c:pt>
                <c:pt idx="151">
                  <c:v>8.8879351317259427</c:v>
                </c:pt>
                <c:pt idx="152">
                  <c:v>9.2917397853343253</c:v>
                </c:pt>
                <c:pt idx="153">
                  <c:v>9.7020027812803917</c:v>
                </c:pt>
                <c:pt idx="154">
                  <c:v>9.4539902916232847</c:v>
                </c:pt>
                <c:pt idx="155">
                  <c:v>8.9856457473906062</c:v>
                </c:pt>
                <c:pt idx="156">
                  <c:v>8.4366762465018681</c:v>
                </c:pt>
                <c:pt idx="157">
                  <c:v>7.6221713619392117</c:v>
                </c:pt>
                <c:pt idx="158">
                  <c:v>7.1051004102886433</c:v>
                </c:pt>
                <c:pt idx="159">
                  <c:v>7.374234240821675</c:v>
                </c:pt>
                <c:pt idx="160">
                  <c:v>7.7881491137436658</c:v>
                </c:pt>
                <c:pt idx="161">
                  <c:v>8.1707967767976424</c:v>
                </c:pt>
                <c:pt idx="162">
                  <c:v>9.0121073257586701</c:v>
                </c:pt>
                <c:pt idx="163">
                  <c:v>9.0604673748469384</c:v>
                </c:pt>
                <c:pt idx="164">
                  <c:v>7.9459735888977967</c:v>
                </c:pt>
                <c:pt idx="165">
                  <c:v>7.3146812305287936</c:v>
                </c:pt>
                <c:pt idx="166">
                  <c:v>7.6176644254955974</c:v>
                </c:pt>
                <c:pt idx="167">
                  <c:v>7.9088221085765777</c:v>
                </c:pt>
                <c:pt idx="168">
                  <c:v>7.6491918372094334</c:v>
                </c:pt>
                <c:pt idx="169">
                  <c:v>6.9538367705540338</c:v>
                </c:pt>
                <c:pt idx="170">
                  <c:v>6.3360243950210071</c:v>
                </c:pt>
                <c:pt idx="171">
                  <c:v>6.7018355753336714</c:v>
                </c:pt>
                <c:pt idx="172">
                  <c:v>7.66011240591875</c:v>
                </c:pt>
                <c:pt idx="173">
                  <c:v>7.5913070696611005</c:v>
                </c:pt>
                <c:pt idx="174">
                  <c:v>7.0058796939895762</c:v>
                </c:pt>
                <c:pt idx="175">
                  <c:v>6.9788563463868067</c:v>
                </c:pt>
                <c:pt idx="176">
                  <c:v>7.4530933692784105</c:v>
                </c:pt>
                <c:pt idx="177">
                  <c:v>7.8737847812631188</c:v>
                </c:pt>
                <c:pt idx="178">
                  <c:v>7.6213258541941311</c:v>
                </c:pt>
                <c:pt idx="179">
                  <c:v>6.9913389938879371</c:v>
                </c:pt>
                <c:pt idx="180">
                  <c:v>6.7022398589547407</c:v>
                </c:pt>
                <c:pt idx="181">
                  <c:v>6.7968513018471652</c:v>
                </c:pt>
                <c:pt idx="182">
                  <c:v>7.0836871970905753</c:v>
                </c:pt>
                <c:pt idx="183">
                  <c:v>7.0527080665318618</c:v>
                </c:pt>
                <c:pt idx="184">
                  <c:v>6.6953795057089014</c:v>
                </c:pt>
                <c:pt idx="185">
                  <c:v>6.5273932855936501</c:v>
                </c:pt>
                <c:pt idx="186">
                  <c:v>6.915378900432982</c:v>
                </c:pt>
                <c:pt idx="187">
                  <c:v>7.5603680390215544</c:v>
                </c:pt>
                <c:pt idx="188">
                  <c:v>6.982736348271593</c:v>
                </c:pt>
                <c:pt idx="189">
                  <c:v>5.2077980635405607</c:v>
                </c:pt>
                <c:pt idx="190">
                  <c:v>3.7668629970053451</c:v>
                </c:pt>
                <c:pt idx="191">
                  <c:v>4.5305295861138157</c:v>
                </c:pt>
                <c:pt idx="192">
                  <c:v>6.4811214841067644</c:v>
                </c:pt>
                <c:pt idx="193">
                  <c:v>8.2711160268149104</c:v>
                </c:pt>
                <c:pt idx="194">
                  <c:v>9.4777832170986773</c:v>
                </c:pt>
                <c:pt idx="195">
                  <c:v>9.5332691374665046</c:v>
                </c:pt>
                <c:pt idx="196">
                  <c:v>9.0498484885320991</c:v>
                </c:pt>
                <c:pt idx="197">
                  <c:v>8.2597816960833672</c:v>
                </c:pt>
                <c:pt idx="198">
                  <c:v>7.6822397726181091</c:v>
                </c:pt>
                <c:pt idx="199">
                  <c:v>7.8841751593163405</c:v>
                </c:pt>
                <c:pt idx="200">
                  <c:v>8.3368336303875861</c:v>
                </c:pt>
                <c:pt idx="201">
                  <c:v>8.1504526178378267</c:v>
                </c:pt>
                <c:pt idx="202">
                  <c:v>7.3773573941167152</c:v>
                </c:pt>
                <c:pt idx="203">
                  <c:v>7.6894305055528811</c:v>
                </c:pt>
                <c:pt idx="204">
                  <c:v>9.578497987993039</c:v>
                </c:pt>
                <c:pt idx="205">
                  <c:v>11.739411640602746</c:v>
                </c:pt>
                <c:pt idx="206">
                  <c:v>11.89106070004482</c:v>
                </c:pt>
                <c:pt idx="207">
                  <c:v>10.128207976481267</c:v>
                </c:pt>
                <c:pt idx="208">
                  <c:v>9.323426832970334</c:v>
                </c:pt>
                <c:pt idx="209">
                  <c:v>9.5410703466476203</c:v>
                </c:pt>
                <c:pt idx="210">
                  <c:v>9.4841825529347314</c:v>
                </c:pt>
                <c:pt idx="211">
                  <c:v>9.8820132013908992</c:v>
                </c:pt>
                <c:pt idx="212">
                  <c:v>10.575520074881199</c:v>
                </c:pt>
                <c:pt idx="213">
                  <c:v>11.094022153016214</c:v>
                </c:pt>
                <c:pt idx="214">
                  <c:v>10.947090348767299</c:v>
                </c:pt>
                <c:pt idx="215">
                  <c:v>10.154639013375403</c:v>
                </c:pt>
                <c:pt idx="216">
                  <c:v>10.001013916817771</c:v>
                </c:pt>
                <c:pt idx="217">
                  <c:v>10.673823256579336</c:v>
                </c:pt>
                <c:pt idx="218">
                  <c:v>10.885903555850394</c:v>
                </c:pt>
                <c:pt idx="219">
                  <c:v>11.011342549486788</c:v>
                </c:pt>
                <c:pt idx="220">
                  <c:v>11.575273900231743</c:v>
                </c:pt>
                <c:pt idx="221">
                  <c:v>12.342335780035869</c:v>
                </c:pt>
                <c:pt idx="222">
                  <c:v>13.167815805995616</c:v>
                </c:pt>
                <c:pt idx="223">
                  <c:v>13.730297846230142</c:v>
                </c:pt>
                <c:pt idx="224">
                  <c:v>14.29925263868738</c:v>
                </c:pt>
                <c:pt idx="225">
                  <c:v>15.162040350748406</c:v>
                </c:pt>
                <c:pt idx="226">
                  <c:v>16.131231023679426</c:v>
                </c:pt>
                <c:pt idx="227">
                  <c:v>16.450808625664408</c:v>
                </c:pt>
                <c:pt idx="228">
                  <c:v>15.705603033895226</c:v>
                </c:pt>
                <c:pt idx="229">
                  <c:v>14.085986562998981</c:v>
                </c:pt>
                <c:pt idx="230">
                  <c:v>12.753935394119578</c:v>
                </c:pt>
                <c:pt idx="231">
                  <c:v>12.33347604313018</c:v>
                </c:pt>
                <c:pt idx="232">
                  <c:v>12.021741701251385</c:v>
                </c:pt>
                <c:pt idx="233">
                  <c:v>11.1352953954861</c:v>
                </c:pt>
                <c:pt idx="234">
                  <c:v>10.347391704108745</c:v>
                </c:pt>
                <c:pt idx="235">
                  <c:v>11.443638909804639</c:v>
                </c:pt>
                <c:pt idx="236">
                  <c:v>12.939939132716708</c:v>
                </c:pt>
                <c:pt idx="237">
                  <c:v>14.163282498303593</c:v>
                </c:pt>
                <c:pt idx="238">
                  <c:v>13.861018044739904</c:v>
                </c:pt>
                <c:pt idx="239">
                  <c:v>12.387730390840769</c:v>
                </c:pt>
                <c:pt idx="240">
                  <c:v>12.404749071966975</c:v>
                </c:pt>
                <c:pt idx="241">
                  <c:v>12.695885578720082</c:v>
                </c:pt>
                <c:pt idx="242">
                  <c:v>11.469958876976401</c:v>
                </c:pt>
                <c:pt idx="243">
                  <c:v>9.9483286137456108</c:v>
                </c:pt>
                <c:pt idx="244">
                  <c:v>9.8079033240039237</c:v>
                </c:pt>
                <c:pt idx="245">
                  <c:v>10.885859593564142</c:v>
                </c:pt>
                <c:pt idx="246">
                  <c:v>12.488433249253656</c:v>
                </c:pt>
                <c:pt idx="247">
                  <c:v>14.029194360714943</c:v>
                </c:pt>
                <c:pt idx="248">
                  <c:v>14.433767944378314</c:v>
                </c:pt>
                <c:pt idx="249">
                  <c:v>13.634947266017777</c:v>
                </c:pt>
                <c:pt idx="250">
                  <c:v>12.382997299773589</c:v>
                </c:pt>
                <c:pt idx="251">
                  <c:v>12.42014701153818</c:v>
                </c:pt>
                <c:pt idx="252">
                  <c:v>13.633576059429712</c:v>
                </c:pt>
                <c:pt idx="253">
                  <c:v>14.057703393965724</c:v>
                </c:pt>
                <c:pt idx="254">
                  <c:v>13.625081436190584</c:v>
                </c:pt>
                <c:pt idx="255">
                  <c:v>12.425550651899011</c:v>
                </c:pt>
                <c:pt idx="256">
                  <c:v>11.209545431832783</c:v>
                </c:pt>
                <c:pt idx="257">
                  <c:v>11.075532092887311</c:v>
                </c:pt>
                <c:pt idx="258">
                  <c:v>12.254410523258212</c:v>
                </c:pt>
                <c:pt idx="259">
                  <c:v>13.976019182483387</c:v>
                </c:pt>
                <c:pt idx="260">
                  <c:v>15.773490691632734</c:v>
                </c:pt>
                <c:pt idx="261">
                  <c:v>16.931597498783823</c:v>
                </c:pt>
                <c:pt idx="262">
                  <c:v>16.884685648278371</c:v>
                </c:pt>
                <c:pt idx="263">
                  <c:v>15.485744367016899</c:v>
                </c:pt>
                <c:pt idx="264">
                  <c:v>12.867723095246237</c:v>
                </c:pt>
                <c:pt idx="265">
                  <c:v>10.576531834313391</c:v>
                </c:pt>
                <c:pt idx="266">
                  <c:v>9.8417183216983961</c:v>
                </c:pt>
                <c:pt idx="267">
                  <c:v>10.376017177909775</c:v>
                </c:pt>
                <c:pt idx="268">
                  <c:v>10.931589073113726</c:v>
                </c:pt>
                <c:pt idx="269">
                  <c:v>11.912839940393429</c:v>
                </c:pt>
                <c:pt idx="270">
                  <c:v>13.156207543476377</c:v>
                </c:pt>
                <c:pt idx="271">
                  <c:v>13.920115499844453</c:v>
                </c:pt>
                <c:pt idx="272">
                  <c:v>14.375744089528775</c:v>
                </c:pt>
                <c:pt idx="273">
                  <c:v>14.259513972150323</c:v>
                </c:pt>
                <c:pt idx="274">
                  <c:v>14.453323327916902</c:v>
                </c:pt>
                <c:pt idx="275">
                  <c:v>14.812907912283674</c:v>
                </c:pt>
                <c:pt idx="276">
                  <c:v>14.940602139054608</c:v>
                </c:pt>
                <c:pt idx="277">
                  <c:v>14.61683488234485</c:v>
                </c:pt>
                <c:pt idx="278">
                  <c:v>13.801455545289198</c:v>
                </c:pt>
                <c:pt idx="279">
                  <c:v>12.933225547391871</c:v>
                </c:pt>
                <c:pt idx="280">
                  <c:v>12.296173617309156</c:v>
                </c:pt>
                <c:pt idx="281">
                  <c:v>12.399784524334443</c:v>
                </c:pt>
                <c:pt idx="282">
                  <c:v>13.64488966740813</c:v>
                </c:pt>
                <c:pt idx="283">
                  <c:v>16.337602956409814</c:v>
                </c:pt>
                <c:pt idx="284">
                  <c:v>17.814669771105855</c:v>
                </c:pt>
                <c:pt idx="285">
                  <c:v>15.787826864794321</c:v>
                </c:pt>
                <c:pt idx="286">
                  <c:v>14.02781169763958</c:v>
                </c:pt>
                <c:pt idx="287">
                  <c:v>12.98373074225966</c:v>
                </c:pt>
                <c:pt idx="288">
                  <c:v>12.464474613060844</c:v>
                </c:pt>
                <c:pt idx="289">
                  <c:v>12.853022345596898</c:v>
                </c:pt>
                <c:pt idx="290">
                  <c:v>14.120699688429431</c:v>
                </c:pt>
                <c:pt idx="291">
                  <c:v>15.021033109327853</c:v>
                </c:pt>
                <c:pt idx="292">
                  <c:v>15.268808888379381</c:v>
                </c:pt>
                <c:pt idx="293">
                  <c:v>14.511830276667</c:v>
                </c:pt>
                <c:pt idx="294">
                  <c:v>13.559284634325586</c:v>
                </c:pt>
                <c:pt idx="295">
                  <c:v>12.537247784089775</c:v>
                </c:pt>
                <c:pt idx="296">
                  <c:v>11.026151318610435</c:v>
                </c:pt>
                <c:pt idx="297">
                  <c:v>10.034469097392549</c:v>
                </c:pt>
                <c:pt idx="298">
                  <c:v>10.695568958543877</c:v>
                </c:pt>
                <c:pt idx="299">
                  <c:v>13.196650826060683</c:v>
                </c:pt>
                <c:pt idx="300">
                  <c:v>18.59608754833295</c:v>
                </c:pt>
                <c:pt idx="301">
                  <c:v>24.377568824524381</c:v>
                </c:pt>
                <c:pt idx="302">
                  <c:v>24.979440192601473</c:v>
                </c:pt>
                <c:pt idx="303">
                  <c:v>21.531720467717943</c:v>
                </c:pt>
                <c:pt idx="304">
                  <c:v>17.766527203070495</c:v>
                </c:pt>
                <c:pt idx="305">
                  <c:v>15.964688693413187</c:v>
                </c:pt>
                <c:pt idx="306">
                  <c:v>16.020098098157572</c:v>
                </c:pt>
                <c:pt idx="307">
                  <c:v>16.408341414233398</c:v>
                </c:pt>
                <c:pt idx="308">
                  <c:v>17.005274041447873</c:v>
                </c:pt>
                <c:pt idx="309">
                  <c:v>17.813516418275704</c:v>
                </c:pt>
                <c:pt idx="310">
                  <c:v>18.039619772481736</c:v>
                </c:pt>
                <c:pt idx="311">
                  <c:v>17.221372766520535</c:v>
                </c:pt>
                <c:pt idx="312">
                  <c:v>15.963542649082152</c:v>
                </c:pt>
                <c:pt idx="313">
                  <c:v>14.719215622841702</c:v>
                </c:pt>
                <c:pt idx="314">
                  <c:v>13.989879242020315</c:v>
                </c:pt>
                <c:pt idx="315">
                  <c:v>13.755948616255004</c:v>
                </c:pt>
                <c:pt idx="316">
                  <c:v>14.604661675021163</c:v>
                </c:pt>
                <c:pt idx="317">
                  <c:v>16.956894183689027</c:v>
                </c:pt>
                <c:pt idx="318">
                  <c:v>18.706435240423463</c:v>
                </c:pt>
                <c:pt idx="319">
                  <c:v>19.729995746168498</c:v>
                </c:pt>
                <c:pt idx="320">
                  <c:v>19.418615533584564</c:v>
                </c:pt>
                <c:pt idx="321">
                  <c:v>17.767209251566857</c:v>
                </c:pt>
                <c:pt idx="322">
                  <c:v>16.829507482962768</c:v>
                </c:pt>
                <c:pt idx="323">
                  <c:v>17.0588908378779</c:v>
                </c:pt>
                <c:pt idx="324">
                  <c:v>16.845287893936959</c:v>
                </c:pt>
                <c:pt idx="325">
                  <c:v>15.616600142392269</c:v>
                </c:pt>
                <c:pt idx="326">
                  <c:v>14.556270418861674</c:v>
                </c:pt>
                <c:pt idx="327">
                  <c:v>14.344508258130181</c:v>
                </c:pt>
                <c:pt idx="328">
                  <c:v>15.323988321970504</c:v>
                </c:pt>
                <c:pt idx="329">
                  <c:v>16.958685016081265</c:v>
                </c:pt>
                <c:pt idx="330">
                  <c:v>18.4629180537429</c:v>
                </c:pt>
                <c:pt idx="331">
                  <c:v>18.661044869147247</c:v>
                </c:pt>
                <c:pt idx="332">
                  <c:v>16.782757443721181</c:v>
                </c:pt>
                <c:pt idx="333">
                  <c:v>16.289975542217171</c:v>
                </c:pt>
                <c:pt idx="334">
                  <c:v>17.542362311032704</c:v>
                </c:pt>
                <c:pt idx="335">
                  <c:v>16.966083592889532</c:v>
                </c:pt>
                <c:pt idx="336">
                  <c:v>15.45641362900647</c:v>
                </c:pt>
                <c:pt idx="337">
                  <c:v>15.482998427218128</c:v>
                </c:pt>
                <c:pt idx="338">
                  <c:v>16.351253110549859</c:v>
                </c:pt>
                <c:pt idx="339">
                  <c:v>17.742082222603109</c:v>
                </c:pt>
                <c:pt idx="340">
                  <c:v>19.392944402028217</c:v>
                </c:pt>
                <c:pt idx="341">
                  <c:v>19.591033094638192</c:v>
                </c:pt>
                <c:pt idx="342">
                  <c:v>16.978941433750219</c:v>
                </c:pt>
                <c:pt idx="343">
                  <c:v>13.077862221751097</c:v>
                </c:pt>
                <c:pt idx="344">
                  <c:v>10.611319652091286</c:v>
                </c:pt>
                <c:pt idx="345">
                  <c:v>9.7733280277251176</c:v>
                </c:pt>
                <c:pt idx="346">
                  <c:v>8.7885519528831946</c:v>
                </c:pt>
                <c:pt idx="347">
                  <c:v>8.2442090364594858</c:v>
                </c:pt>
                <c:pt idx="348">
                  <c:v>9.73137585505091</c:v>
                </c:pt>
                <c:pt idx="349">
                  <c:v>11.264574958515801</c:v>
                </c:pt>
                <c:pt idx="350">
                  <c:v>13.004872283801085</c:v>
                </c:pt>
                <c:pt idx="351">
                  <c:v>17.891397476590555</c:v>
                </c:pt>
                <c:pt idx="352">
                  <c:v>21.405347657079144</c:v>
                </c:pt>
                <c:pt idx="353">
                  <c:v>18.660338777878543</c:v>
                </c:pt>
                <c:pt idx="354">
                  <c:v>13.848286929407454</c:v>
                </c:pt>
                <c:pt idx="355">
                  <c:v>11.513244926606758</c:v>
                </c:pt>
                <c:pt idx="356">
                  <c:v>11.611172392296284</c:v>
                </c:pt>
                <c:pt idx="357">
                  <c:v>12.033827632123172</c:v>
                </c:pt>
                <c:pt idx="358">
                  <c:v>11.80732866041126</c:v>
                </c:pt>
                <c:pt idx="359">
                  <c:v>12.174559715402481</c:v>
                </c:pt>
                <c:pt idx="360">
                  <c:v>13.372545602633815</c:v>
                </c:pt>
                <c:pt idx="361">
                  <c:v>14.186263808774864</c:v>
                </c:pt>
                <c:pt idx="362">
                  <c:v>14.702280906239956</c:v>
                </c:pt>
                <c:pt idx="363">
                  <c:v>15.134589162990173</c:v>
                </c:pt>
                <c:pt idx="364">
                  <c:v>14.868639743019131</c:v>
                </c:pt>
                <c:pt idx="365">
                  <c:v>14.085885383075038</c:v>
                </c:pt>
                <c:pt idx="366">
                  <c:v>13.19014378715687</c:v>
                </c:pt>
                <c:pt idx="367">
                  <c:v>12.496409299852481</c:v>
                </c:pt>
                <c:pt idx="368">
                  <c:v>13.248050388687378</c:v>
                </c:pt>
                <c:pt idx="369">
                  <c:v>13.393689653444097</c:v>
                </c:pt>
                <c:pt idx="370">
                  <c:v>11.38845428928011</c:v>
                </c:pt>
                <c:pt idx="371">
                  <c:v>10.154164466023619</c:v>
                </c:pt>
                <c:pt idx="372">
                  <c:v>11.78748316513507</c:v>
                </c:pt>
                <c:pt idx="373">
                  <c:v>14.90861644955482</c:v>
                </c:pt>
                <c:pt idx="374">
                  <c:v>16.764995865330761</c:v>
                </c:pt>
                <c:pt idx="375">
                  <c:v>15.813815025731262</c:v>
                </c:pt>
                <c:pt idx="376">
                  <c:v>11.844128948512754</c:v>
                </c:pt>
                <c:pt idx="377">
                  <c:v>7.6281885124516382</c:v>
                </c:pt>
                <c:pt idx="378">
                  <c:v>5.7187433899582274</c:v>
                </c:pt>
                <c:pt idx="379">
                  <c:v>6.1542599913940181</c:v>
                </c:pt>
                <c:pt idx="380">
                  <c:v>7.2782432901417469</c:v>
                </c:pt>
                <c:pt idx="381">
                  <c:v>9.5546164328519509</c:v>
                </c:pt>
                <c:pt idx="382">
                  <c:v>11.664349738132485</c:v>
                </c:pt>
                <c:pt idx="383">
                  <c:v>12.791625048453295</c:v>
                </c:pt>
                <c:pt idx="384">
                  <c:v>13.710702457215866</c:v>
                </c:pt>
                <c:pt idx="385">
                  <c:v>14.849439019064908</c:v>
                </c:pt>
                <c:pt idx="386">
                  <c:v>15.619861653821204</c:v>
                </c:pt>
                <c:pt idx="387">
                  <c:v>16.365507268497762</c:v>
                </c:pt>
                <c:pt idx="388">
                  <c:v>16.624968319314064</c:v>
                </c:pt>
                <c:pt idx="389">
                  <c:v>15.642401070888193</c:v>
                </c:pt>
                <c:pt idx="390">
                  <c:v>14.443982654465504</c:v>
                </c:pt>
                <c:pt idx="391">
                  <c:v>15.000442583029557</c:v>
                </c:pt>
                <c:pt idx="392">
                  <c:v>14.662827402225895</c:v>
                </c:pt>
                <c:pt idx="393">
                  <c:v>10.759144381160251</c:v>
                </c:pt>
                <c:pt idx="394">
                  <c:v>8.0671340671757878</c:v>
                </c:pt>
                <c:pt idx="395">
                  <c:v>9.5581910478679664</c:v>
                </c:pt>
                <c:pt idx="396">
                  <c:v>11.452077735480607</c:v>
                </c:pt>
                <c:pt idx="397">
                  <c:v>10.4405826054698</c:v>
                </c:pt>
                <c:pt idx="398">
                  <c:v>8.1011644864184102</c:v>
                </c:pt>
                <c:pt idx="399">
                  <c:v>7.2971693328566509</c:v>
                </c:pt>
                <c:pt idx="400">
                  <c:v>8.7584377235073418</c:v>
                </c:pt>
                <c:pt idx="401">
                  <c:v>10.462183720190415</c:v>
                </c:pt>
                <c:pt idx="402">
                  <c:v>9.9076148180354835</c:v>
                </c:pt>
                <c:pt idx="403">
                  <c:v>8.1314203410167334</c:v>
                </c:pt>
                <c:pt idx="404">
                  <c:v>6.8149396339075574</c:v>
                </c:pt>
                <c:pt idx="405">
                  <c:v>6.0950855158530901</c:v>
                </c:pt>
                <c:pt idx="406">
                  <c:v>5.8505948214961645</c:v>
                </c:pt>
                <c:pt idx="407">
                  <c:v>5.9879635568581691</c:v>
                </c:pt>
                <c:pt idx="408">
                  <c:v>5.8112113735352215</c:v>
                </c:pt>
                <c:pt idx="409">
                  <c:v>5.4346283521370147</c:v>
                </c:pt>
                <c:pt idx="410">
                  <c:v>5.7923430290661546</c:v>
                </c:pt>
                <c:pt idx="411">
                  <c:v>6.3844490390305602</c:v>
                </c:pt>
                <c:pt idx="412">
                  <c:v>6.7612602458835998</c:v>
                </c:pt>
                <c:pt idx="413">
                  <c:v>7.0844801299858986</c:v>
                </c:pt>
                <c:pt idx="414">
                  <c:v>7.3738776515289794</c:v>
                </c:pt>
                <c:pt idx="415">
                  <c:v>8.0937480863433162</c:v>
                </c:pt>
                <c:pt idx="416">
                  <c:v>8.9117153149342165</c:v>
                </c:pt>
                <c:pt idx="417">
                  <c:v>8.8278426020443757</c:v>
                </c:pt>
                <c:pt idx="418">
                  <c:v>7.8032288768427174</c:v>
                </c:pt>
                <c:pt idx="419">
                  <c:v>6.8507472678002772</c:v>
                </c:pt>
                <c:pt idx="420">
                  <c:v>5.7735464031398385</c:v>
                </c:pt>
                <c:pt idx="421">
                  <c:v>4.7095307061011216</c:v>
                </c:pt>
                <c:pt idx="422">
                  <c:v>3.7592335421960703</c:v>
                </c:pt>
                <c:pt idx="423">
                  <c:v>2.0736347599660627</c:v>
                </c:pt>
                <c:pt idx="424">
                  <c:v>1.9633767234938413</c:v>
                </c:pt>
                <c:pt idx="425">
                  <c:v>3.6342599673446454</c:v>
                </c:pt>
                <c:pt idx="426">
                  <c:v>4.491625796194767</c:v>
                </c:pt>
                <c:pt idx="427">
                  <c:v>4.3127690034028454</c:v>
                </c:pt>
                <c:pt idx="428">
                  <c:v>3.2991860566449862</c:v>
                </c:pt>
                <c:pt idx="429">
                  <c:v>2.7756963222092512</c:v>
                </c:pt>
                <c:pt idx="430">
                  <c:v>3.2494292753299812</c:v>
                </c:pt>
                <c:pt idx="431">
                  <c:v>3.7762385554440567</c:v>
                </c:pt>
                <c:pt idx="432">
                  <c:v>3.8126868122514099</c:v>
                </c:pt>
                <c:pt idx="433">
                  <c:v>3.6550751375642667</c:v>
                </c:pt>
                <c:pt idx="434">
                  <c:v>3.7847352378680927</c:v>
                </c:pt>
                <c:pt idx="435">
                  <c:v>4.18373535614485</c:v>
                </c:pt>
                <c:pt idx="436">
                  <c:v>4.4787818325976927</c:v>
                </c:pt>
                <c:pt idx="437">
                  <c:v>4.3733895848489448</c:v>
                </c:pt>
                <c:pt idx="438">
                  <c:v>3.7934940392401568</c:v>
                </c:pt>
                <c:pt idx="439">
                  <c:v>3.162413149768649</c:v>
                </c:pt>
                <c:pt idx="440">
                  <c:v>2.7075569684353389</c:v>
                </c:pt>
                <c:pt idx="441">
                  <c:v>2.1398834836355927</c:v>
                </c:pt>
                <c:pt idx="442">
                  <c:v>1.6689403636966222</c:v>
                </c:pt>
                <c:pt idx="443">
                  <c:v>1.3019907482657516</c:v>
                </c:pt>
                <c:pt idx="444">
                  <c:v>1.4746602510201472</c:v>
                </c:pt>
                <c:pt idx="445">
                  <c:v>2.3353529204189565</c:v>
                </c:pt>
                <c:pt idx="446">
                  <c:v>3.1906632549589831</c:v>
                </c:pt>
                <c:pt idx="447">
                  <c:v>3.3136352953338344</c:v>
                </c:pt>
                <c:pt idx="448">
                  <c:v>2.9272121159036799</c:v>
                </c:pt>
                <c:pt idx="449">
                  <c:v>2.4412940202637161</c:v>
                </c:pt>
                <c:pt idx="450">
                  <c:v>2.0181021111008564</c:v>
                </c:pt>
                <c:pt idx="451">
                  <c:v>1.7561692962624864</c:v>
                </c:pt>
                <c:pt idx="452">
                  <c:v>1.7004788424048196</c:v>
                </c:pt>
                <c:pt idx="453">
                  <c:v>1.8197322269430254</c:v>
                </c:pt>
                <c:pt idx="454">
                  <c:v>1.9067038922266133</c:v>
                </c:pt>
                <c:pt idx="455">
                  <c:v>2.0034076670971226</c:v>
                </c:pt>
                <c:pt idx="456">
                  <c:v>1.9953944015078211</c:v>
                </c:pt>
                <c:pt idx="457">
                  <c:v>1.9360481630613695</c:v>
                </c:pt>
                <c:pt idx="458">
                  <c:v>1.7847111962501472</c:v>
                </c:pt>
              </c:numCache>
            </c:numRef>
          </c:yVal>
          <c:smooth val="0"/>
          <c:extLst>
            <c:ext xmlns:c16="http://schemas.microsoft.com/office/drawing/2014/chart" uri="{C3380CC4-5D6E-409C-BE32-E72D297353CC}">
              <c16:uniqueId val="{00000002-6539-4EB7-9BE3-5D2F362BF9E1}"/>
            </c:ext>
          </c:extLst>
        </c:ser>
        <c:ser>
          <c:idx val="3"/>
          <c:order val="3"/>
          <c:tx>
            <c:v>3.1</c:v>
          </c:tx>
          <c:spPr>
            <a:ln w="19050" cap="rnd">
              <a:solidFill>
                <a:schemeClr val="accent4"/>
              </a:solidFill>
              <a:round/>
            </a:ln>
            <a:effectLst/>
          </c:spPr>
          <c:marker>
            <c:symbol val="none"/>
          </c:marker>
          <c:xVal>
            <c:strRef>
              <c:f>'LC3.1'!$D:$D</c:f>
              <c:strCache>
                <c:ptCount val="140"/>
                <c:pt idx="0">
                  <c:v>distance</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strCache>
            </c:strRef>
          </c:xVal>
          <c:yVal>
            <c:numRef>
              <c:f>'LC3.1'!$E:$E</c:f>
              <c:numCache>
                <c:formatCode>General</c:formatCode>
                <c:ptCount val="1048576"/>
                <c:pt idx="0">
                  <c:v>0</c:v>
                </c:pt>
                <c:pt idx="1">
                  <c:v>26.21826572133325</c:v>
                </c:pt>
                <c:pt idx="2">
                  <c:v>25.963178357383534</c:v>
                </c:pt>
                <c:pt idx="3">
                  <c:v>26.938672443807079</c:v>
                </c:pt>
                <c:pt idx="4">
                  <c:v>29.396352562949843</c:v>
                </c:pt>
                <c:pt idx="5">
                  <c:v>29.387088193660389</c:v>
                </c:pt>
                <c:pt idx="6">
                  <c:v>27.652361640582534</c:v>
                </c:pt>
                <c:pt idx="7">
                  <c:v>25.837030954418093</c:v>
                </c:pt>
                <c:pt idx="8">
                  <c:v>24.141485646144314</c:v>
                </c:pt>
                <c:pt idx="9">
                  <c:v>20.562355165517676</c:v>
                </c:pt>
                <c:pt idx="10">
                  <c:v>15.629011393516912</c:v>
                </c:pt>
                <c:pt idx="11">
                  <c:v>11.034556294679579</c:v>
                </c:pt>
                <c:pt idx="12">
                  <c:v>8.663572835767182</c:v>
                </c:pt>
                <c:pt idx="13">
                  <c:v>7.8807403150915594</c:v>
                </c:pt>
                <c:pt idx="14">
                  <c:v>5.8895576296726109</c:v>
                </c:pt>
                <c:pt idx="15">
                  <c:v>3.486951059814801</c:v>
                </c:pt>
                <c:pt idx="16">
                  <c:v>1.5603098745898032</c:v>
                </c:pt>
                <c:pt idx="17">
                  <c:v>1.7992553774927242</c:v>
                </c:pt>
                <c:pt idx="18">
                  <c:v>5.3444657508036277</c:v>
                </c:pt>
                <c:pt idx="19">
                  <c:v>12.124439176541197</c:v>
                </c:pt>
                <c:pt idx="20">
                  <c:v>19.579467627265203</c:v>
                </c:pt>
                <c:pt idx="21">
                  <c:v>23.719842980906993</c:v>
                </c:pt>
                <c:pt idx="22">
                  <c:v>25.950541012720564</c:v>
                </c:pt>
                <c:pt idx="23">
                  <c:v>27.571393557210428</c:v>
                </c:pt>
                <c:pt idx="24">
                  <c:v>27.800973355009198</c:v>
                </c:pt>
                <c:pt idx="25">
                  <c:v>27.711856788555</c:v>
                </c:pt>
                <c:pt idx="26">
                  <c:v>27.680484251811574</c:v>
                </c:pt>
                <c:pt idx="27">
                  <c:v>28.024391693304366</c:v>
                </c:pt>
                <c:pt idx="28">
                  <c:v>29.384258186025704</c:v>
                </c:pt>
                <c:pt idx="29">
                  <c:v>29.494341535602995</c:v>
                </c:pt>
                <c:pt idx="30">
                  <c:v>28.478983085637353</c:v>
                </c:pt>
                <c:pt idx="31">
                  <c:v>26.989986734597679</c:v>
                </c:pt>
                <c:pt idx="32">
                  <c:v>25.940662182349072</c:v>
                </c:pt>
                <c:pt idx="33">
                  <c:v>23.697724472167913</c:v>
                </c:pt>
                <c:pt idx="34">
                  <c:v>20.962770927793184</c:v>
                </c:pt>
                <c:pt idx="35">
                  <c:v>21.683964131301462</c:v>
                </c:pt>
                <c:pt idx="36">
                  <c:v>23.853198920780521</c:v>
                </c:pt>
                <c:pt idx="37">
                  <c:v>25.152043756588412</c:v>
                </c:pt>
                <c:pt idx="38">
                  <c:v>25.531709965112636</c:v>
                </c:pt>
                <c:pt idx="39">
                  <c:v>25.949854162417331</c:v>
                </c:pt>
                <c:pt idx="40">
                  <c:v>26.014953385216433</c:v>
                </c:pt>
                <c:pt idx="41">
                  <c:v>25.438728896226216</c:v>
                </c:pt>
                <c:pt idx="42">
                  <c:v>23.677069291074851</c:v>
                </c:pt>
                <c:pt idx="43">
                  <c:v>21.400760148691624</c:v>
                </c:pt>
                <c:pt idx="44">
                  <c:v>21.17750758963712</c:v>
                </c:pt>
                <c:pt idx="45">
                  <c:v>23.164309808584306</c:v>
                </c:pt>
                <c:pt idx="46">
                  <c:v>27.019488583554153</c:v>
                </c:pt>
                <c:pt idx="47">
                  <c:v>29.045251606014737</c:v>
                </c:pt>
                <c:pt idx="48">
                  <c:v>28.230774772428347</c:v>
                </c:pt>
                <c:pt idx="49">
                  <c:v>25.783235601362911</c:v>
                </c:pt>
                <c:pt idx="50">
                  <c:v>23.872346418424591</c:v>
                </c:pt>
                <c:pt idx="51">
                  <c:v>24.341236529642085</c:v>
                </c:pt>
                <c:pt idx="52">
                  <c:v>25.323715716632215</c:v>
                </c:pt>
                <c:pt idx="53">
                  <c:v>26.064214631661955</c:v>
                </c:pt>
                <c:pt idx="54">
                  <c:v>27.398774524631126</c:v>
                </c:pt>
                <c:pt idx="55">
                  <c:v>27.736945861307941</c:v>
                </c:pt>
                <c:pt idx="56">
                  <c:v>27.139583569932594</c:v>
                </c:pt>
                <c:pt idx="57">
                  <c:v>29.343204942865952</c:v>
                </c:pt>
                <c:pt idx="58">
                  <c:v>30.413746627766848</c:v>
                </c:pt>
                <c:pt idx="59">
                  <c:v>27.187714531489693</c:v>
                </c:pt>
                <c:pt idx="60">
                  <c:v>23.372771238648465</c:v>
                </c:pt>
                <c:pt idx="61">
                  <c:v>21.879168118559349</c:v>
                </c:pt>
                <c:pt idx="62">
                  <c:v>22.023649184057991</c:v>
                </c:pt>
                <c:pt idx="63">
                  <c:v>22.771681823793017</c:v>
                </c:pt>
                <c:pt idx="64">
                  <c:v>23.536976923882431</c:v>
                </c:pt>
                <c:pt idx="65">
                  <c:v>23.475806802510419</c:v>
                </c:pt>
                <c:pt idx="66">
                  <c:v>22.705405482553623</c:v>
                </c:pt>
                <c:pt idx="67">
                  <c:v>22.29236419117467</c:v>
                </c:pt>
                <c:pt idx="68">
                  <c:v>24.703524351457936</c:v>
                </c:pt>
                <c:pt idx="69">
                  <c:v>26.846318227718413</c:v>
                </c:pt>
                <c:pt idx="70">
                  <c:v>25.744800021544286</c:v>
                </c:pt>
                <c:pt idx="71">
                  <c:v>22.096249849861923</c:v>
                </c:pt>
                <c:pt idx="72">
                  <c:v>19.775163874795762</c:v>
                </c:pt>
                <c:pt idx="73">
                  <c:v>20.974195825069433</c:v>
                </c:pt>
                <c:pt idx="74">
                  <c:v>23.019285271718832</c:v>
                </c:pt>
                <c:pt idx="75">
                  <c:v>24.759755234340997</c:v>
                </c:pt>
                <c:pt idx="76">
                  <c:v>26.466588928891344</c:v>
                </c:pt>
                <c:pt idx="77">
                  <c:v>26.598017281472917</c:v>
                </c:pt>
                <c:pt idx="78">
                  <c:v>25.349665754498627</c:v>
                </c:pt>
                <c:pt idx="79">
                  <c:v>25.185268947300319</c:v>
                </c:pt>
                <c:pt idx="80">
                  <c:v>25.195593202717681</c:v>
                </c:pt>
                <c:pt idx="81">
                  <c:v>24.331522608298087</c:v>
                </c:pt>
                <c:pt idx="82">
                  <c:v>23.737580585432507</c:v>
                </c:pt>
                <c:pt idx="83">
                  <c:v>24.023079214673281</c:v>
                </c:pt>
                <c:pt idx="84">
                  <c:v>24.527894667568674</c:v>
                </c:pt>
                <c:pt idx="85">
                  <c:v>23.983970024144622</c:v>
                </c:pt>
                <c:pt idx="86">
                  <c:v>23.33074000690538</c:v>
                </c:pt>
                <c:pt idx="87">
                  <c:v>21.880700516244538</c:v>
                </c:pt>
                <c:pt idx="88">
                  <c:v>19.803644321822329</c:v>
                </c:pt>
                <c:pt idx="89">
                  <c:v>18.553736703727186</c:v>
                </c:pt>
                <c:pt idx="90">
                  <c:v>19.853291081676318</c:v>
                </c:pt>
                <c:pt idx="91">
                  <c:v>20.796986869001614</c:v>
                </c:pt>
                <c:pt idx="92">
                  <c:v>20.997007705707702</c:v>
                </c:pt>
                <c:pt idx="93">
                  <c:v>20.783856544195149</c:v>
                </c:pt>
                <c:pt idx="94">
                  <c:v>20.64549777010793</c:v>
                </c:pt>
                <c:pt idx="95">
                  <c:v>20.555977210855009</c:v>
                </c:pt>
                <c:pt idx="96">
                  <c:v>20.146626753974999</c:v>
                </c:pt>
                <c:pt idx="97">
                  <c:v>19.503055035144214</c:v>
                </c:pt>
                <c:pt idx="98">
                  <c:v>19.005630734581107</c:v>
                </c:pt>
                <c:pt idx="99">
                  <c:v>19.38664287949609</c:v>
                </c:pt>
                <c:pt idx="100">
                  <c:v>19.141948994767311</c:v>
                </c:pt>
                <c:pt idx="101">
                  <c:v>18.238469616897653</c:v>
                </c:pt>
                <c:pt idx="102">
                  <c:v>17.65458968726756</c:v>
                </c:pt>
                <c:pt idx="103">
                  <c:v>17.741609296955062</c:v>
                </c:pt>
                <c:pt idx="104">
                  <c:v>17.664109194196641</c:v>
                </c:pt>
                <c:pt idx="105">
                  <c:v>18.041325134244037</c:v>
                </c:pt>
                <c:pt idx="106">
                  <c:v>19.226022579958585</c:v>
                </c:pt>
                <c:pt idx="107">
                  <c:v>18.344799505019722</c:v>
                </c:pt>
                <c:pt idx="108">
                  <c:v>15.167138644922701</c:v>
                </c:pt>
                <c:pt idx="109">
                  <c:v>12.441144166617889</c:v>
                </c:pt>
                <c:pt idx="110">
                  <c:v>12.442444029094055</c:v>
                </c:pt>
                <c:pt idx="111">
                  <c:v>14.12581980840319</c:v>
                </c:pt>
                <c:pt idx="112">
                  <c:v>15.854404368150632</c:v>
                </c:pt>
                <c:pt idx="113">
                  <c:v>17.388382062870715</c:v>
                </c:pt>
                <c:pt idx="114">
                  <c:v>18.647135335584018</c:v>
                </c:pt>
                <c:pt idx="115">
                  <c:v>19.126874039242846</c:v>
                </c:pt>
                <c:pt idx="116">
                  <c:v>18.775364304362991</c:v>
                </c:pt>
                <c:pt idx="117">
                  <c:v>19.323580331311639</c:v>
                </c:pt>
                <c:pt idx="118">
                  <c:v>20.147923374421801</c:v>
                </c:pt>
                <c:pt idx="119">
                  <c:v>18.780843918364504</c:v>
                </c:pt>
                <c:pt idx="120">
                  <c:v>16.18144728822644</c:v>
                </c:pt>
                <c:pt idx="121">
                  <c:v>14.793410432142217</c:v>
                </c:pt>
                <c:pt idx="122">
                  <c:v>14.824446785607185</c:v>
                </c:pt>
                <c:pt idx="123">
                  <c:v>15.359029103077315</c:v>
                </c:pt>
                <c:pt idx="124">
                  <c:v>14.681102408432471</c:v>
                </c:pt>
                <c:pt idx="125">
                  <c:v>13.426839743142429</c:v>
                </c:pt>
                <c:pt idx="126">
                  <c:v>12.808763192018299</c:v>
                </c:pt>
                <c:pt idx="127">
                  <c:v>14.053282444831606</c:v>
                </c:pt>
                <c:pt idx="128">
                  <c:v>14.496213138706977</c:v>
                </c:pt>
                <c:pt idx="129">
                  <c:v>13.818585855179583</c:v>
                </c:pt>
                <c:pt idx="130">
                  <c:v>11.819993200652494</c:v>
                </c:pt>
                <c:pt idx="131">
                  <c:v>11.026759503585911</c:v>
                </c:pt>
                <c:pt idx="132">
                  <c:v>12.325690316035374</c:v>
                </c:pt>
                <c:pt idx="133">
                  <c:v>12.920895678122204</c:v>
                </c:pt>
                <c:pt idx="134">
                  <c:v>12.926763917185761</c:v>
                </c:pt>
                <c:pt idx="135">
                  <c:v>12.445933344845741</c:v>
                </c:pt>
                <c:pt idx="136">
                  <c:v>11.149634113356798</c:v>
                </c:pt>
                <c:pt idx="137">
                  <c:v>9.592205586991092</c:v>
                </c:pt>
                <c:pt idx="138">
                  <c:v>8.8489067007752631</c:v>
                </c:pt>
                <c:pt idx="139">
                  <c:v>8.9856512789508596</c:v>
                </c:pt>
              </c:numCache>
            </c:numRef>
          </c:yVal>
          <c:smooth val="0"/>
          <c:extLst>
            <c:ext xmlns:c16="http://schemas.microsoft.com/office/drawing/2014/chart" uri="{C3380CC4-5D6E-409C-BE32-E72D297353CC}">
              <c16:uniqueId val="{00000003-6539-4EB7-9BE3-5D2F362BF9E1}"/>
            </c:ext>
          </c:extLst>
        </c:ser>
        <c:dLbls>
          <c:showLegendKey val="0"/>
          <c:showVal val="0"/>
          <c:showCatName val="0"/>
          <c:showSerName val="0"/>
          <c:showPercent val="0"/>
          <c:showBubbleSize val="0"/>
        </c:dLbls>
        <c:axId val="1554308752"/>
        <c:axId val="1368314896"/>
      </c:scatterChart>
      <c:valAx>
        <c:axId val="15543087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314896"/>
        <c:crosses val="autoZero"/>
        <c:crossBetween val="midCat"/>
      </c:valAx>
      <c:valAx>
        <c:axId val="1368314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308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38:42.404"/>
    </inkml:context>
    <inkml:brush xml:id="br0">
      <inkml:brushProperty name="width" value="0.05" units="cm"/>
      <inkml:brushProperty name="height" value="0.05" units="cm"/>
      <inkml:brushProperty name="color" value="#E71224"/>
    </inkml:brush>
  </inkml:definitions>
  <inkml:trace contextRef="#ctx0" brushRef="#br0">1 2965 24575,'5'-1'0,"1"-1"0,0 0 0,-1 0 0,0 0 0,0-1 0,1 0 0,-2 0 0,1-1 0,0 1 0,-1-1 0,1 0 0,5-7 0,7-4 0,158-153 0,-43 37 0,-104 102 0,-1-1 0,-1-2 0,30-47 0,29-37 0,65-47 0,-83 93 0,106-141 0,-130 157 0,-31 39 0,1 0 0,15-26 0,49-82 0,-32 69 0,-12 17 0,119-187 0,-134 197 0,37-41 0,-36 46 0,0-1 0,19-32 0,54-76 0,-83 118 0,0 1 0,16-16 0,5-6 0,54-63 0,-14 19 0,-56 63 0,0 0 0,1 2 0,1 0 0,21-14 0,13-11 0,220-211 0,-249 226 0,0-1 0,-1-1 0,18-32 0,-10 1 0,-25 48 0,0 0 0,0 0 0,1 0 0,0 1 0,0 0 0,1-1 0,0 2 0,0-1 0,1 1 0,0-1 0,0 1 0,10-7 0,15-13 0,-27 22 0,0 0 0,1 0 0,-1 0 0,1 1 0,0-1 0,0 1 0,0 0 0,0 1 0,9-4 0,10 1-1365,-1 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3:53.767"/>
    </inkml:context>
    <inkml:brush xml:id="br0">
      <inkml:brushProperty name="width" value="0.035" units="cm"/>
      <inkml:brushProperty name="height" value="0.035" units="cm"/>
      <inkml:brushProperty name="color" value="#F6630D"/>
    </inkml:brush>
  </inkml:definitions>
  <inkml:trace contextRef="#ctx0" brushRef="#br0">1 6129 24575,'38'-3'0,"-1"-1"0,1-2 0,-1-1 0,43-15 0,34-7 0,382-62 0,-362 73 0,239 0 0,-310 19 0,410 0 0,-224-28 0,-2 1 0,268 24 0,-58 1 0,-54-30 0,-210-3 0,23-3 0,-114 26 0,116-13 0,-177 15 0,1-2 0,76-31 0,-17 5 0,-32 14 0,212-60 0,-186 60 0,-2-4 0,97-42 0,299-128 0,-208 82 0,-214 84 0,-1-4 0,64-44 0,-22 4 0,199-130 0,-188 126 0,37-21 0,-130 86 0,1 1 0,0 1 0,1 2 0,37-10 0,-39 13 0,0-2 0,0 0 0,-1-2 0,0-1 0,-1 0 0,36-26 0,118-109 0,-133 107 0,-35 33 0,0 0 0,1 0 0,0 1 0,0 0 0,0 1 0,0 0 0,1 1 0,20-5 0,-14 5 0,0-2 0,-1 0 0,18-10 0,-12 3 0,2 1 0,-1 0 0,2 2 0,-1 1 0,1 1 0,48-7 0,134-19 0,101-11 0,-208 37 0,572-64 0,-647 67 0,0-1 0,0-1 0,-1-2 0,0 0 0,35-20 0,112-76 0,-48 27 0,-63 47 0,75-28 0,-118 51 0,47-24 0,-45 21 0,0 2 0,28-11 0,-17 9 0,0-3 0,0 0 0,28-20 0,16-7 0,193-123 0,-250 152 0,27-15 0,0 2 0,54-20 0,-6 3 0,60-29 0,153-82 0,-234 116 0,0 4 0,147-46 0,-56 23 0,245-90 0,-371 129 0,-1-1 0,-1-2 0,0-1 0,-2-2 0,36-31 0,-39 31 0,6-4 0,45-38 0,-67 54 0,1 1 0,0 0 0,1 1 0,-1 1 0,2 0 0,18-5 0,4-4 0,46-19 0,-13 6 0,105-60 0,-51 17 0,74-49 0,384-225 0,-448 262 0,-13 7 0,5 13 0,-44 17 0,116-47 0,32-21 0,-207 101 0,35-28 0,-48 32 0,1 1 0,1 0 0,0 1 0,0 1 0,1 0 0,0 1 0,0 1 0,26-8 0,-9 6 0,0-2 0,-1 0 0,30-16 0,-22 9 0,45-13 0,-60 22 0,-1 0 0,0-2 0,-1-1 0,37-23 0,79-36 0,-35 19 0,46-20 0,-99 50 0,-2-3 0,0-1 0,50-37 0,-36 18 0,55-45 0,-36 30-106,-56 42-1153,-6 5-5567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4:00.510"/>
    </inkml:context>
    <inkml:brush xml:id="br0">
      <inkml:brushProperty name="width" value="0.035" units="cm"/>
      <inkml:brushProperty name="height" value="0.035" units="cm"/>
      <inkml:brushProperty name="color" value="#FFC114"/>
    </inkml:brush>
  </inkml:definitions>
  <inkml:trace contextRef="#ctx0" brushRef="#br0">1 2062 24575,'8'-1'0,"0"0"0,1 0 0,-1-1 0,0-1 0,0 1 0,0-1 0,11-6 0,5-1 0,400-150 0,-151 72 0,-146 47 0,29-11 0,-92 30 0,-38 13 0,-1 0 0,26-14 0,28-15 0,86-28 0,-94 40 0,-1-3 0,79-46 0,-102 46 0,20-10 0,120-94 0,-150 104 0,0 1 0,2 2 0,2 2 0,0 1 0,1 2 0,1 3 0,50-16 0,219-87 0,-236 89 0,132-36 0,-60 23 0,53-9 0,-50 16 0,-129 31 0,-1-1 0,0-1 0,-1-1 0,33-21 0,68-60 0,-104 80 0,1 0 0,0 0 0,1 2 0,0 1 0,1 0 0,34-8 0,27-12 0,64-25 0,191-44 0,-266 78 0,75-16 0,290-19 0,-120-2 0,-214 33 0,126-11 0,434 34 0,-522 9 0,0 7 0,217 52 0,-318-60 0,0-1 0,1-3 0,0-1 0,0-1 0,0-3 0,-1-1 0,1-1 0,38-10 0,-62 11 0,-1 0 0,1 1 0,0 1 0,0 0 0,21 3 0,75 19 0,-57-9 0,83 10 0,224 11 0,138-30 0,-481-5 0,1-1 0,-1-1 0,0-1 0,0-1 0,28-11 0,20-5 0,14-5 0,-63 19 0,1 0 0,0 2 0,1 0 0,-1 1 0,1 0 0,20 0 0,-13 4-1365,-2 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3.797"/>
    </inkml:context>
    <inkml:brush xml:id="br0">
      <inkml:brushProperty name="width" value="0.1" units="cm"/>
      <inkml:brushProperty name="height" value="0.1" units="cm"/>
    </inkml:brush>
  </inkml:definitions>
  <inkml:trace contextRef="#ctx0" brushRef="#br0">1 1 24575,'2'49'0,"1"1"0,3-1 0,15 58 0,50 143 0,-52-190 0,78 225 0,-2-8 0,20 100 0,-26-61 0,-57-212 0,19 60 0,31 174 0,-67-248 0,15 111 0,53 462 0,26 226 0,-6-40 0,-21-163 0,-21-194 0,1-6 0,-51-409 0,-10-70-120,0-15 202,7-36 45,-8 43-168,0-1-1,0 1 1,0 0-1,1 0 1,-1 0-1,0 0 1,1 0-1,-1 0 0,1 0 1,0 0-1,-1 0 1,1 0-1,0 0 1,-1 0-1,1 1 1,0-1-1,0 0 0,0 0 1,0 1-1,0-1 1,0 0-1,0 1 1,0-1-1,0 1 1,0 0-1,0-1 0,0 1 1,0 0-1,0-1 1,0 1-1,0 0 1,1 0-1,-1 0 1,2 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6.325"/>
    </inkml:context>
    <inkml:brush xml:id="br0">
      <inkml:brushProperty name="width" value="0.1" units="cm"/>
      <inkml:brushProperty name="height" value="0.1" units="cm"/>
    </inkml:brush>
  </inkml:definitions>
  <inkml:trace contextRef="#ctx0" brushRef="#br0">1658 1 24575,'-12'25'-4750,"1"-1"3467,1 0 2375,-18 30-1,-64 95 537,-98 169 594,5 11-2222,154-275 0,-30 67 0,46-86 0,-2-1 0,-2-1 0,-1 0 0,-29 36 0,-13 6 0,4 2 0,-77 132 0,114-171 0,-28 51 0,-3-2 0,-101 127 0,146-205 0,-274 332 0,266-320 54,-18 36 1,23-36-547,-2-1 1,-18 24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7.890"/>
    </inkml:context>
    <inkml:brush xml:id="br0">
      <inkml:brushProperty name="width" value="0.1" units="cm"/>
      <inkml:brushProperty name="height" value="0.1" units="cm"/>
    </inkml:brush>
  </inkml:definitions>
  <inkml:trace contextRef="#ctx0" brushRef="#br0">1222 1 24575,'-119'109'-9658,"-45"66"10455,102-107-152,25-28-819,-34 36 4369,-82 114 0,143-173-4195,0 1 0,2 1 0,0-1 0,-8 32 0,-9 20 0,-4 4 0,21-51 0,0 0 0,-2 0 0,-1-1 0,0 0 0,-1-1 0,-2 0 0,-17 21 0,19-30 0,10-8 0,-1-1 0,1 0 0,-1 0 0,0 0 0,0 0 0,-1 0 0,1-1 0,0 1 0,-1-1 0,0 0 0,1 0 0,-1 0 0,0-1 0,0 1 0,0-1 0,0 0 0,-5 1 0,-57 11 0,45-8 0,0 0 0,1-2 0,-33 1 0,25-3 0,-1 1 0,-31 7 0,31-6-1365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5:23:39.069"/>
    </inkml:context>
    <inkml:brush xml:id="br0">
      <inkml:brushProperty name="width" value="0.1" units="cm"/>
      <inkml:brushProperty name="height" value="0.1" units="cm"/>
    </inkml:brush>
  </inkml:definitions>
  <inkml:trace contextRef="#ctx0" brushRef="#br0">1336 0 24575,'-32'29'0,"-1"-2"0,-1-2 0,-44 25 0,5-3 0,-465 384 0,505-402 0,-74 57 0,-159 96 0,221-152-26,15-9-644,-36 17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38:59.327"/>
    </inkml:context>
    <inkml:brush xml:id="br0">
      <inkml:brushProperty name="width" value="0.05" units="cm"/>
      <inkml:brushProperty name="height" value="0.05" units="cm"/>
      <inkml:brushProperty name="color" value="#F6630D"/>
    </inkml:brush>
  </inkml:definitions>
  <inkml:trace contextRef="#ctx0" brushRef="#br0">1 8909 24575,'55'-4'0,"0"-2"0,-1-3 0,99-29 0,-145 36 0,388-99 0,4-21 0,-372 114 0,0 2 0,41-5 0,-39 7 0,52-14 0,24-9 0,2 4 0,197-16 0,-138 32 0,-95 5 0,133-19 0,206-53 0,-342 64 0,0 2 0,103 2 0,-94 6 0,116-16 0,263-69 0,-242 60 0,-74 11 0,-105 9 0,0-3 0,-1 0 0,60-25 0,99-35 0,-108 40 0,0-3 0,81-44 0,-86 30 0,125-60 0,-146 77 0,-2-3 0,106-76 0,-84 51 0,77-71 0,-58 39 0,4 5 0,3 4 0,3 4 0,143-71 0,99-32 0,-270 133 0,96-72 0,22-14 0,-153 102 0,56-49 0,3-1 0,5 7 0,44-31 0,-77 52 0,-42 29 0,36-30 0,-25 15 0,2 1 0,60-33 0,83-46 0,64-27 0,-224 125 0,-2-2 0,0 0 0,-2-2 0,37-35 0,89-108 0,-15 13 0,-68 78 0,-40 40 0,1 1 0,63-48 0,259-186 0,-284 223 0,-45 29 0,39-30 0,-60 42 0,124-98 0,-105 85 0,2 0 0,0 2 0,47-20 0,-19 14 0,-1-2 0,-1-2 0,-1-3 0,-2-2 0,51-38 0,-32 20 0,-41 30 0,44-38 0,-47 32 0,-15 15 0,-1 0 0,1 0 0,1 1 0,-1 0 0,1 0 0,0 1 0,1 0 0,-1 0 0,18-6 0,47-13 0,151-40 0,-181 55 0,-1-2 0,0-1 0,63-29 0,-23 5 0,-49 23 0,-1-1 0,0-2 0,-1-1 0,-1-1 0,32-26 0,85-74 0,23-19 0,-94 70 0,3 3 0,3 4 0,2 4 0,2 3 0,3 4 0,175-68 0,-215 99 0,711-291 0,-469 193 0,11-5 0,-236 87 0,-1-3 0,67-50 0,-53 30 0,158-85 0,-17 11 0,-93 52 0,-75 46 0,0-3 0,-3-1 0,-1-3 0,-2-2 0,-1-2 0,-3-1 0,64-91 0,31-35 0,-86 111 0,46-70 0,-86 115 0,1 0 0,1 1 0,25-22 0,-20 20 0,28-33 0,57-106 0,-51 71 0,-44 74 0,0 0 0,0 1 0,1 0 0,16-13 0,-14 13 0,-1 0 0,0-1 0,10-12 0,84-96 0,-70 82 0,-17 21 0,0 1 0,0 0 0,2 1 0,20-11 0,-32 21 0,-1 0 0,1 1 0,0 0 0,-1 0 0,9-2 0,-9 3 0,-1 0 0,0 0 0,0-1 0,1 1 0,-1-1 0,-1 0 0,1-1 0,0 0 0,0 1 0,4-5 0,7-7 0,0 0 0,1 2 0,0 0 0,1 1 0,0 1 0,1 0 0,29-10 0,-12 7 0,-14 6 0,-1-1 0,0-1 0,33-19 0,-11-1 0,-19 12 0,1 0 0,1 2 0,43-19 0,-53 28-341,0-2 0,-1 0-1,16-11 1,-16 10-6485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39:06.315"/>
    </inkml:context>
    <inkml:brush xml:id="br0">
      <inkml:brushProperty name="width" value="0.05" units="cm"/>
      <inkml:brushProperty name="height" value="0.05" units="cm"/>
      <inkml:brushProperty name="color" value="#FFC114"/>
    </inkml:brush>
  </inkml:definitions>
  <inkml:trace contextRef="#ctx0" brushRef="#br0">1 1964 24575,'14'-2'0,"0"0"0,0-1 0,-1 0 0,1-2 0,-1 1 0,0-1 0,17-10 0,2 1 0,298-92 0,-159 57 0,-42 18 0,26-10 0,-10 0 0,-29 9 0,490-194 0,-604 225 0,469-203 0,-206 74 0,-184 88 0,34-27 0,6-2 0,-6 12 0,-19 9 0,104-39 0,278-72 0,-242 84 0,-156 54 0,142-24 0,40-7 0,72-11 0,647 0 0,-620 65 0,253 3 0,-397 9 0,34 1 0,-238-13 0,1 0 0,-1-1 0,0 0 0,1-1 0,-1 0 0,0-1 0,0-1 0,0 0 0,-1-1 0,1 0 0,22-14 0,-23 12 0,1 1 0,0 0 0,0 0 0,0 1 0,1 1 0,-1 1 0,27-4 0,-27 4 0,-1-1 0,0 0 0,21-9 0,-21 7 0,0 1 0,0 1 0,25-6 0,313-24 0,-164 28 0,140-12 0,-260 13 0,0 2 0,1 2 0,122 17 0,-151-11 0,-11-3 0,-1 2 0,0 1 0,0 1 0,0 1 0,39 16 0,-54-19-195,0 0 0,0 0 0,0-2 0,0 1 0,1-1 0,17 0 0,-4-1-6631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2:42.268"/>
    </inkml:context>
    <inkml:brush xml:id="br0">
      <inkml:brushProperty name="width" value="0.035" units="cm"/>
      <inkml:brushProperty name="height" value="0.035" units="cm"/>
    </inkml:brush>
  </inkml:definitions>
  <inkml:trace contextRef="#ctx0" brushRef="#br0">1 1 24575,'0'14'0,"1"1"0,0-1 0,1 0 0,1 0 0,0 0 0,1 0 0,9 23 0,82 182 0,-89-204 0,-1-1 0,-1 1 0,0 1 0,1 15 0,-2-12 0,1-1 0,8 22 0,-10-34 0,1 0 0,-1 0 0,1 0 0,1-1 0,-1 0 0,1 1 0,0-1 0,0 0 0,1-1 0,7 7 0,4 0 0,1 0 0,1-1 0,-1-1 0,1-1 0,34 10 0,36 18 0,-81-33 0,35 19 0,1-2 0,70 22 0,-102-39 0,-1 1 0,1 1 0,14 9 0,-15-9 0,-1 0 0,1 0 0,20 6 0,-18-7 0,1 0 0,0 2 0,-1-1 0,0 2 0,22 14 0,-16-9 0,76 37 0,-83-43 0,1 0 0,-1-1 0,1 0 0,23 6 0,-23-8 0,1 1 0,-1 1 0,0 0 0,15 8 0,-15-6-50,1 0-1,24 7 1,-19-7-1164,3 1-5612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2:50.766"/>
    </inkml:context>
    <inkml:brush xml:id="br0">
      <inkml:brushProperty name="width" value="0.035" units="cm"/>
      <inkml:brushProperty name="height" value="0.035" units="cm"/>
    </inkml:brush>
  </inkml:definitions>
  <inkml:trace contextRef="#ctx0" brushRef="#br0">1 1 24575,'-1'15'0,"2"1"0,0 0 0,1-1 0,0 1 0,1-1 0,1 0 0,0 0 0,2 0 0,-1 0 0,2-1 0,0 0 0,0 0 0,1-1 0,1 0 0,0 0 0,1-1 0,1 0 0,13 11 0,6 2 0,46 29 0,-16-13 0,-31-22 0,1-2 0,50 22 0,-12-7 0,-55-26 0,-1-1 0,1-1 0,18 4 0,28 10 0,21 19 0,-29-13 0,76 26 0,-11-28 0,-95-17 0,0-1 0,36 1 0,-36-4 0,1 1 0,31 8 0,-19-3-82,0-2 0,1-1 0,-1-2 0,51-3 0,-45 0-873,-15 1-5871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2:59.934"/>
    </inkml:context>
    <inkml:brush xml:id="br0">
      <inkml:brushProperty name="width" value="0.035" units="cm"/>
      <inkml:brushProperty name="height" value="0.035" units="cm"/>
    </inkml:brush>
  </inkml:definitions>
  <inkml:trace contextRef="#ctx0" brushRef="#br0">1012 0 24575,'-3'2'0,"0"-1"0,0 1 0,0 0 0,1 0 0,-1 0 0,1 1 0,-1-1 0,1 0 0,0 1 0,0 0 0,0-1 0,-3 6 0,-2 3 0,-4 2 0,0 0 0,2 0 0,-1 1 0,2 1 0,0-1 0,-10 29 0,1 0 0,-2-1 0,-2 0 0,-51 75 0,-2-23 0,67-86 0,-1 0 0,1-1 0,-1 0 0,-1-1 0,1 0 0,-1 0 0,-16 7 0,6-4 0,0-1 0,-39 11 0,23-13 0,0-1 0,0-2 0,0-2 0,0-1 0,-43-5 0,66 3 0,1 0 0,-1 0 0,1-1 0,0-1 0,0 1 0,0-2 0,0 0 0,1 0 0,-1-1 0,-12-10 0,9 5 0,0 0 0,1-2 0,0 1 0,1-2 0,1 0 0,-12-17 0,19 24 0,0 0 0,1 0 0,0-1 0,0 1 0,1-1 0,0 1 0,0-1 0,1 0 0,-1-13 0,1-10 0,3-36 0,1 20 0,-4 21 0,1 16 0,0 0 0,0 1 0,1-1 0,0 0 0,3-13 0,-3 21 0,0-1 0,0 1 0,0 0 0,0-1 0,0 1 0,1 0 0,-1 0 0,1 0 0,-1 0 0,1 0 0,0 0 0,0 0 0,0 0 0,0 1 0,0-1 0,0 1 0,1 0 0,-1-1 0,0 1 0,1 0 0,-1 0 0,0 1 0,1-1 0,0 0 0,2 0 0,24-2 0,1 1 0,-1 2 0,43 4 0,4-1 0,-35-3 0,-20-1 0,0 1 0,26 4 0,-41-3 0,1 0 0,-1 0 0,0 1 0,0 0 0,0 1 0,0-1 0,0 1 0,0 0 0,-1 1 0,1-1 0,7 7 0,0 1 0,2-1 0,0 0 0,30 14 0,-4-2 0,-40-22 0,31 18 0,-1 1 0,0 1 0,45 41 0,-30-26 0,-36-30 0,-2 1 0,1 1 0,-1 0 0,15 15 0,50 57 0,-42-60 0,-26-17 0,-1 1 0,0-1 0,0 1 0,1 0 0,-2 0 0,8 6 0,-2 1-120,0-1-129,0 1 0,-1 0 0,0 1 0,7 12 0,-6-4-6577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3:02.111"/>
    </inkml:context>
    <inkml:brush xml:id="br0">
      <inkml:brushProperty name="width" value="0.035" units="cm"/>
      <inkml:brushProperty name="height" value="0.035" units="cm"/>
    </inkml:brush>
  </inkml:definitions>
  <inkml:trace contextRef="#ctx0" brushRef="#br0">0 0 24575,'0'5'0,"0"6"0,0 11 0,0 6 0,0 3 0,0 2 0,0-1 0,0-1 0,0-1 0,0 0 0,0-2 0,0 1 0,0-2 0,0 1 0,0 0 0,0-5-8191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3:05.519"/>
    </inkml:context>
    <inkml:brush xml:id="br0">
      <inkml:brushProperty name="width" value="0.035" units="cm"/>
      <inkml:brushProperty name="height" value="0.035" units="cm"/>
    </inkml:brush>
  </inkml:definitions>
  <inkml:trace contextRef="#ctx0" brushRef="#br0">951 1 24575,'-2'10'0,"1"1"0,-2-1 0,1 1 0,-1-1 0,-1 0 0,0 0 0,0-1 0,-11 18 0,-2 8 0,-45 99 0,46-96 0,-36 61 0,45-88 0,0 0 0,-1-1 0,0 0 0,0-1 0,-1 1 0,-1-1 0,0-1 0,0 0 0,-20 12 0,9-7 0,-30 23 0,35-23 0,0-2 0,-1 0 0,-24 12 0,28-18 0,0-1 0,-1-1 0,1 0 0,-1 0 0,0-1 0,0-1 0,-19-1 0,11 0 0,1-2 0,-1 0 0,-41-12 0,54 11 0,0 0 0,0-1 0,1-1 0,-1 1 0,1-2 0,0 1 0,1-1 0,-14-12 0,-3-7 0,-23-31 0,37 43 0,1 2 0,-1-2 0,2 1 0,0-2 0,0 1 0,1-1 0,-5-15 0,10 22 0,0 1 0,0-1 0,1 0 0,0 0 0,0 0 0,0 0 0,1 0 0,0 0 0,1 0 0,0 0 0,0 0 0,0 0 0,1 0 0,0 0 0,4-9 0,0 2 0,1 1 0,0 0 0,0 1 0,2 0 0,-1 0 0,2 1 0,-1 0 0,2 0 0,-1 1 0,1 1 0,1 0 0,0 0 0,0 1 0,16-8 0,-6 9 0,1 0 0,-1 1 0,1 1 0,0 1 0,1 1 0,-1 1 0,0 1 0,1 1 0,27 4 0,-35-2 0,1 1 0,-2 1 0,1 0 0,0 1 0,-1 1 0,0 0 0,0 1 0,21 13 0,-14-5 0,0 0 0,-1 2 0,-1 0 0,27 28 0,22 21 0,-53-53 0,0 2 0,0 0 0,-1 1 0,23 33 0,-7-6 0,-23-33 0,-1 0 0,0 0 0,0 1 0,-1 0 0,0 1 0,6 18 0,-10-22-227,1 0-1,0 0 1,0 0-1,1 0 1,7 11-1,-1-6-6598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0:43:08.458"/>
    </inkml:context>
    <inkml:brush xml:id="br0">
      <inkml:brushProperty name="width" value="0.035" units="cm"/>
      <inkml:brushProperty name="height" value="0.035" units="cm"/>
    </inkml:brush>
  </inkml:definitions>
  <inkml:trace contextRef="#ctx0" brushRef="#br0">0 63 24575,'3'-1'0,"0"0"0,1 0 0,-1 0 0,0-1 0,0 1 0,0-1 0,-1 0 0,1 0 0,0 0 0,-1 0 0,5-5 0,19-12 0,-9 14 0,0 1 0,0 0 0,1 2 0,-1 0 0,0 0 0,1 2 0,0 0 0,28 4 0,-43-3 0,-1-1 0,1 0 0,0 1 0,-1-1 0,1 1 0,-1 0 0,1 0 0,-1 0 0,1 0 0,-1 0 0,0 1 0,0-1 0,1 1 0,-1-1 0,0 1 0,0 0 0,0 0 0,-1 0 0,1 0 0,0 0 0,-1 0 0,0 1 0,1-1 0,-1 0 0,0 1 0,0-1 0,0 1 0,0 0 0,-1-1 0,1 1 0,-1-1 0,1 1 0,-1 3 0,0-1 0,0 1 0,-1-1 0,1 1 0,-1-1 0,0 0 0,-1 0 0,1 1 0,-1-1 0,0 0 0,-1 0 0,1-1 0,-1 1 0,1 0 0,-2-1 0,-5 7 0,-102 93 0,111-103 0,-1-1 0,1 0 0,-1 1 0,1-1 0,0 0 0,-1 1 0,1-1 0,0 1 0,-1-1 0,1 0 0,0 1 0,-1-1 0,1 1 0,0-1 0,0 1 0,0-1 0,-1 1 0,1-1 0,0 1 0,0-1 0,0 1 0,0-1 0,0 1 0,0 0 0,0-1 0,0 1 0,0-1 0,0 1 0,0-1 0,0 1 0,1-1 0,-1 1 0,0-1 0,0 1 0,0-1 0,1 1 0,0 0 0,1 0 0,-1 0 0,1 0 0,0 0 0,-1 0 0,1-1 0,-1 1 0,1 0 0,0-1 0,0 0 0,2 1 0,53 2 0,-53-3 0,22 0-341,1 0 0,0 2-1,51 10 1,-59-7-6485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23</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30</a:t>
            </a:fld>
            <a:endParaRPr lang="en-US"/>
          </a:p>
        </p:txBody>
      </p:sp>
    </p:spTree>
    <p:extLst>
      <p:ext uri="{BB962C8B-B14F-4D97-AF65-F5344CB8AC3E}">
        <p14:creationId xmlns:p14="http://schemas.microsoft.com/office/powerpoint/2010/main" val="30256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86C0A-992F-4D4A-9CE2-5A66DF41A8B3}" type="slidenum">
              <a:rPr lang="en-US" smtClean="0"/>
              <a:t>35</a:t>
            </a:fld>
            <a:endParaRPr lang="en-US"/>
          </a:p>
        </p:txBody>
      </p:sp>
    </p:spTree>
    <p:extLst>
      <p:ext uri="{BB962C8B-B14F-4D97-AF65-F5344CB8AC3E}">
        <p14:creationId xmlns:p14="http://schemas.microsoft.com/office/powerpoint/2010/main" val="3234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46C9F-33D1-489C-8368-149A156095B6}" type="slidenum">
              <a:rPr lang="en-US" smtClean="0"/>
              <a:t>41</a:t>
            </a:fld>
            <a:endParaRPr lang="en-US"/>
          </a:p>
        </p:txBody>
      </p:sp>
    </p:spTree>
    <p:extLst>
      <p:ext uri="{BB962C8B-B14F-4D97-AF65-F5344CB8AC3E}">
        <p14:creationId xmlns:p14="http://schemas.microsoft.com/office/powerpoint/2010/main" val="390001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11/9/2023</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11/9/2023</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cid:image003.png@01DA10F4.2886F9D0"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0.png"/><Relationship Id="rId7" Type="http://schemas.openxmlformats.org/officeDocument/2006/relationships/image" Target="../media/image120.png"/><Relationship Id="rId12" Type="http://schemas.openxmlformats.org/officeDocument/2006/relationships/chart" Target="../charts/chart8.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40.png"/><Relationship Id="rId5" Type="http://schemas.openxmlformats.org/officeDocument/2006/relationships/image" Target="../media/image110.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1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hart" Target="../charts/chart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2.xml"/><Relationship Id="rId5" Type="http://schemas.openxmlformats.org/officeDocument/2006/relationships/chart" Target="../charts/chart24.xml"/><Relationship Id="rId4" Type="http://schemas.openxmlformats.org/officeDocument/2006/relationships/chart" Target="../charts/chart23.xml"/></Relationships>
</file>

<file path=ppt/slides/_rels/slide34.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2.xml"/><Relationship Id="rId5" Type="http://schemas.openxmlformats.org/officeDocument/2006/relationships/chart" Target="../charts/chart35.xml"/><Relationship Id="rId4" Type="http://schemas.openxmlformats.org/officeDocument/2006/relationships/chart" Target="../charts/chart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hart" Target="../charts/chart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2.xml"/><Relationship Id="rId5" Type="http://schemas.openxmlformats.org/officeDocument/2006/relationships/chart" Target="../charts/chart44.xml"/><Relationship Id="rId4" Type="http://schemas.openxmlformats.org/officeDocument/2006/relationships/chart" Target="../charts/chart43.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50.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xml"/><Relationship Id="rId4" Type="http://schemas.openxmlformats.org/officeDocument/2006/relationships/chart" Target="../charts/chart47.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1.png"/><Relationship Id="rId18" Type="http://schemas.openxmlformats.org/officeDocument/2006/relationships/customXml" Target="../ink/ink9.xml"/><Relationship Id="rId3" Type="http://schemas.openxmlformats.org/officeDocument/2006/relationships/image" Target="../media/image6.png"/><Relationship Id="rId21" Type="http://schemas.openxmlformats.org/officeDocument/2006/relationships/image" Target="../media/image15.png"/><Relationship Id="rId7" Type="http://schemas.openxmlformats.org/officeDocument/2006/relationships/image" Target="../media/image8.png"/><Relationship Id="rId12" Type="http://schemas.openxmlformats.org/officeDocument/2006/relationships/customXml" Target="../ink/ink6.xml"/><Relationship Id="rId17" Type="http://schemas.openxmlformats.org/officeDocument/2006/relationships/image" Target="../media/image1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image" Target="../media/image16.png"/><Relationship Id="rId10" Type="http://schemas.openxmlformats.org/officeDocument/2006/relationships/customXml" Target="../ink/ink5.xml"/><Relationship Id="rId19" Type="http://schemas.openxmlformats.org/officeDocument/2006/relationships/image" Target="../media/image14.png"/><Relationship Id="rId4" Type="http://schemas.openxmlformats.org/officeDocument/2006/relationships/customXml" Target="../ink/ink2.xml"/><Relationship Id="rId9" Type="http://schemas.openxmlformats.org/officeDocument/2006/relationships/image" Target="../media/image9.png"/><Relationship Id="rId14" Type="http://schemas.openxmlformats.org/officeDocument/2006/relationships/customXml" Target="../ink/ink7.xml"/><Relationship Id="rId22" Type="http://schemas.openxmlformats.org/officeDocument/2006/relationships/customXml" Target="../ink/ink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F7172-2A52-3050-B33B-D8547C3AF950}"/>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280505" y="291638"/>
            <a:ext cx="8144049" cy="6493626"/>
          </a:xfrm>
          <a:prstGeom prst="rect">
            <a:avLst/>
          </a:prstGeom>
          <a:noFill/>
          <a:ln>
            <a:noFill/>
          </a:ln>
        </p:spPr>
      </p:pic>
    </p:spTree>
    <p:extLst>
      <p:ext uri="{BB962C8B-B14F-4D97-AF65-F5344CB8AC3E}">
        <p14:creationId xmlns:p14="http://schemas.microsoft.com/office/powerpoint/2010/main" val="1900732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7704-A238-CCBD-CE52-42CC61406E76}"/>
              </a:ext>
            </a:extLst>
          </p:cNvPr>
          <p:cNvPicPr>
            <a:picLocks noChangeAspect="1"/>
          </p:cNvPicPr>
          <p:nvPr/>
        </p:nvPicPr>
        <p:blipFill>
          <a:blip r:embed="rId2"/>
          <a:stretch>
            <a:fillRect/>
          </a:stretch>
        </p:blipFill>
        <p:spPr>
          <a:xfrm>
            <a:off x="5957865" y="3328250"/>
            <a:ext cx="6234135" cy="3529750"/>
          </a:xfrm>
          <a:prstGeom prst="rect">
            <a:avLst/>
          </a:prstGeom>
        </p:spPr>
      </p:pic>
      <p:pic>
        <p:nvPicPr>
          <p:cNvPr id="7" name="Picture 6">
            <a:extLst>
              <a:ext uri="{FF2B5EF4-FFF2-40B4-BE49-F238E27FC236}">
                <a16:creationId xmlns:a16="http://schemas.microsoft.com/office/drawing/2014/main" id="{1621A39A-20DD-D973-5772-B09954FD6228}"/>
              </a:ext>
            </a:extLst>
          </p:cNvPr>
          <p:cNvPicPr>
            <a:picLocks noChangeAspect="1"/>
          </p:cNvPicPr>
          <p:nvPr/>
        </p:nvPicPr>
        <p:blipFill>
          <a:blip r:embed="rId3"/>
          <a:stretch>
            <a:fillRect/>
          </a:stretch>
        </p:blipFill>
        <p:spPr>
          <a:xfrm>
            <a:off x="-24409" y="-39416"/>
            <a:ext cx="5957865" cy="3355905"/>
          </a:xfrm>
          <a:prstGeom prst="rect">
            <a:avLst/>
          </a:prstGeom>
        </p:spPr>
      </p:pic>
      <p:cxnSp>
        <p:nvCxnSpPr>
          <p:cNvPr id="9" name="Straight Arrow Connector 8">
            <a:extLst>
              <a:ext uri="{FF2B5EF4-FFF2-40B4-BE49-F238E27FC236}">
                <a16:creationId xmlns:a16="http://schemas.microsoft.com/office/drawing/2014/main" id="{4D481EDC-7A26-6F8F-D9B9-82984CE6749E}"/>
              </a:ext>
            </a:extLst>
          </p:cNvPr>
          <p:cNvCxnSpPr>
            <a:cxnSpLocks/>
          </p:cNvCxnSpPr>
          <p:nvPr/>
        </p:nvCxnSpPr>
        <p:spPr>
          <a:xfrm flipH="1" flipV="1">
            <a:off x="919824" y="5521391"/>
            <a:ext cx="3915900" cy="3522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03DBB5-6D63-9CE7-9BC0-6612611070B7}"/>
              </a:ext>
            </a:extLst>
          </p:cNvPr>
          <p:cNvCxnSpPr>
            <a:cxnSpLocks/>
          </p:cNvCxnSpPr>
          <p:nvPr/>
        </p:nvCxnSpPr>
        <p:spPr>
          <a:xfrm flipH="1" flipV="1">
            <a:off x="1122141" y="3830217"/>
            <a:ext cx="3713583" cy="20434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06456C-C47B-A4E0-DCED-1894C3AE3C36}"/>
              </a:ext>
            </a:extLst>
          </p:cNvPr>
          <p:cNvCxnSpPr>
            <a:cxnSpLocks/>
          </p:cNvCxnSpPr>
          <p:nvPr/>
        </p:nvCxnSpPr>
        <p:spPr>
          <a:xfrm flipV="1">
            <a:off x="854663" y="3754017"/>
            <a:ext cx="0" cy="2202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09DD18-FEE2-B9C8-ED33-75B243E847EE}"/>
              </a:ext>
            </a:extLst>
          </p:cNvPr>
          <p:cNvCxnSpPr>
            <a:cxnSpLocks/>
          </p:cNvCxnSpPr>
          <p:nvPr/>
        </p:nvCxnSpPr>
        <p:spPr>
          <a:xfrm>
            <a:off x="854663" y="5949820"/>
            <a:ext cx="47057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A8C9049-D2BD-EF76-255C-29796BF102B8}"/>
                  </a:ext>
                </a:extLst>
              </p14:cNvPr>
              <p14:cNvContentPartPr/>
              <p14:nvPr/>
            </p14:nvContentPartPr>
            <p14:xfrm>
              <a:off x="9067514" y="4894237"/>
              <a:ext cx="460440" cy="2472120"/>
            </p14:xfrm>
          </p:contentPart>
        </mc:Choice>
        <mc:Fallback xmlns="">
          <p:pic>
            <p:nvPicPr>
              <p:cNvPr id="2" name="Ink 1">
                <a:extLst>
                  <a:ext uri="{FF2B5EF4-FFF2-40B4-BE49-F238E27FC236}">
                    <a16:creationId xmlns:a16="http://schemas.microsoft.com/office/drawing/2014/main" id="{0A8C9049-D2BD-EF76-255C-29796BF102B8}"/>
                  </a:ext>
                </a:extLst>
              </p:cNvPr>
              <p:cNvPicPr/>
              <p:nvPr/>
            </p:nvPicPr>
            <p:blipFill>
              <a:blip r:embed="rId5"/>
              <a:stretch>
                <a:fillRect/>
              </a:stretch>
            </p:blipFill>
            <p:spPr>
              <a:xfrm>
                <a:off x="9049874" y="4876597"/>
                <a:ext cx="496080" cy="2507760"/>
              </a:xfrm>
              <a:prstGeom prst="rect">
                <a:avLst/>
              </a:prstGeom>
            </p:spPr>
          </p:pic>
        </mc:Fallback>
      </mc:AlternateContent>
      <p:grpSp>
        <p:nvGrpSpPr>
          <p:cNvPr id="8" name="Group 7">
            <a:extLst>
              <a:ext uri="{FF2B5EF4-FFF2-40B4-BE49-F238E27FC236}">
                <a16:creationId xmlns:a16="http://schemas.microsoft.com/office/drawing/2014/main" id="{E9592870-0564-B908-4DAB-C53EB82D23B3}"/>
              </a:ext>
            </a:extLst>
          </p:cNvPr>
          <p:cNvGrpSpPr/>
          <p:nvPr/>
        </p:nvGrpSpPr>
        <p:grpSpPr>
          <a:xfrm>
            <a:off x="6863594" y="3891997"/>
            <a:ext cx="1436400" cy="1693800"/>
            <a:chOff x="6863594" y="3891997"/>
            <a:chExt cx="1436400" cy="16938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53CE715-A2D8-A1D9-CC9D-ADD23BEB8A47}"/>
                    </a:ext>
                  </a:extLst>
                </p14:cNvPr>
                <p14:cNvContentPartPr/>
                <p14:nvPr/>
              </p14:nvContentPartPr>
              <p14:xfrm>
                <a:off x="7703114" y="4647997"/>
                <a:ext cx="596880" cy="937800"/>
              </p14:xfrm>
            </p:contentPart>
          </mc:Choice>
          <mc:Fallback xmlns="">
            <p:pic>
              <p:nvPicPr>
                <p:cNvPr id="3" name="Ink 2">
                  <a:extLst>
                    <a:ext uri="{FF2B5EF4-FFF2-40B4-BE49-F238E27FC236}">
                      <a16:creationId xmlns:a16="http://schemas.microsoft.com/office/drawing/2014/main" id="{C53CE715-A2D8-A1D9-CC9D-ADD23BEB8A47}"/>
                    </a:ext>
                  </a:extLst>
                </p:cNvPr>
                <p:cNvPicPr/>
                <p:nvPr/>
              </p:nvPicPr>
              <p:blipFill>
                <a:blip r:embed="rId7"/>
                <a:stretch>
                  <a:fillRect/>
                </a:stretch>
              </p:blipFill>
              <p:spPr>
                <a:xfrm>
                  <a:off x="7685114" y="4630357"/>
                  <a:ext cx="63252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7AE31C8-C4A5-8AAB-07EE-E37092CDFE24}"/>
                    </a:ext>
                  </a:extLst>
                </p14:cNvPr>
                <p14:cNvContentPartPr/>
                <p14:nvPr/>
              </p14:nvContentPartPr>
              <p14:xfrm>
                <a:off x="7197674" y="4272877"/>
                <a:ext cx="440280" cy="439560"/>
              </p14:xfrm>
            </p:contentPart>
          </mc:Choice>
          <mc:Fallback xmlns="">
            <p:pic>
              <p:nvPicPr>
                <p:cNvPr id="4" name="Ink 3">
                  <a:extLst>
                    <a:ext uri="{FF2B5EF4-FFF2-40B4-BE49-F238E27FC236}">
                      <a16:creationId xmlns:a16="http://schemas.microsoft.com/office/drawing/2014/main" id="{F7AE31C8-C4A5-8AAB-07EE-E37092CDFE24}"/>
                    </a:ext>
                  </a:extLst>
                </p:cNvPr>
                <p:cNvPicPr/>
                <p:nvPr/>
              </p:nvPicPr>
              <p:blipFill>
                <a:blip r:embed="rId9"/>
                <a:stretch>
                  <a:fillRect/>
                </a:stretch>
              </p:blipFill>
              <p:spPr>
                <a:xfrm>
                  <a:off x="7179674" y="4255237"/>
                  <a:ext cx="47592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F3638B9E-FB98-D797-91E5-846723904D6B}"/>
                    </a:ext>
                  </a:extLst>
                </p14:cNvPr>
                <p14:cNvContentPartPr/>
                <p14:nvPr/>
              </p14:nvContentPartPr>
              <p14:xfrm>
                <a:off x="6863594" y="3891997"/>
                <a:ext cx="480960" cy="358560"/>
              </p14:xfrm>
            </p:contentPart>
          </mc:Choice>
          <mc:Fallback xmlns="">
            <p:pic>
              <p:nvPicPr>
                <p:cNvPr id="6" name="Ink 5">
                  <a:extLst>
                    <a:ext uri="{FF2B5EF4-FFF2-40B4-BE49-F238E27FC236}">
                      <a16:creationId xmlns:a16="http://schemas.microsoft.com/office/drawing/2014/main" id="{F3638B9E-FB98-D797-91E5-846723904D6B}"/>
                    </a:ext>
                  </a:extLst>
                </p:cNvPr>
                <p:cNvPicPr/>
                <p:nvPr/>
              </p:nvPicPr>
              <p:blipFill>
                <a:blip r:embed="rId11"/>
                <a:stretch>
                  <a:fillRect/>
                </a:stretch>
              </p:blipFill>
              <p:spPr>
                <a:xfrm>
                  <a:off x="6845954" y="3873997"/>
                  <a:ext cx="516600" cy="394200"/>
                </a:xfrm>
                <a:prstGeom prst="rect">
                  <a:avLst/>
                </a:prstGeom>
              </p:spPr>
            </p:pic>
          </mc:Fallback>
        </mc:AlternateContent>
      </p:grpSp>
      <p:sp>
        <p:nvSpPr>
          <p:cNvPr id="10" name="TextBox 9">
            <a:extLst>
              <a:ext uri="{FF2B5EF4-FFF2-40B4-BE49-F238E27FC236}">
                <a16:creationId xmlns:a16="http://schemas.microsoft.com/office/drawing/2014/main" id="{2187C21B-5651-DF37-0AFE-192225F96077}"/>
              </a:ext>
            </a:extLst>
          </p:cNvPr>
          <p:cNvSpPr txBox="1"/>
          <p:nvPr/>
        </p:nvSpPr>
        <p:spPr>
          <a:xfrm>
            <a:off x="0" y="4250557"/>
            <a:ext cx="1045028" cy="369332"/>
          </a:xfrm>
          <a:prstGeom prst="rect">
            <a:avLst/>
          </a:prstGeom>
          <a:noFill/>
        </p:spPr>
        <p:txBody>
          <a:bodyPr wrap="square" rtlCol="0">
            <a:spAutoFit/>
          </a:bodyPr>
          <a:lstStyle/>
          <a:p>
            <a:r>
              <a:rPr lang="en-US" dirty="0"/>
              <a:t>Elevation</a:t>
            </a:r>
          </a:p>
        </p:txBody>
      </p:sp>
      <p:sp>
        <p:nvSpPr>
          <p:cNvPr id="11" name="TextBox 10">
            <a:extLst>
              <a:ext uri="{FF2B5EF4-FFF2-40B4-BE49-F238E27FC236}">
                <a16:creationId xmlns:a16="http://schemas.microsoft.com/office/drawing/2014/main" id="{3A32C313-0D55-A37A-CCEE-41073C258AD6}"/>
              </a:ext>
            </a:extLst>
          </p:cNvPr>
          <p:cNvSpPr txBox="1"/>
          <p:nvPr/>
        </p:nvSpPr>
        <p:spPr>
          <a:xfrm>
            <a:off x="1622184" y="5949820"/>
            <a:ext cx="2664680" cy="369332"/>
          </a:xfrm>
          <a:prstGeom prst="rect">
            <a:avLst/>
          </a:prstGeom>
          <a:noFill/>
        </p:spPr>
        <p:txBody>
          <a:bodyPr wrap="square" rtlCol="0">
            <a:spAutoFit/>
          </a:bodyPr>
          <a:lstStyle/>
          <a:p>
            <a:r>
              <a:rPr lang="en-US" dirty="0"/>
              <a:t>distance</a:t>
            </a:r>
          </a:p>
        </p:txBody>
      </p:sp>
      <p:sp>
        <p:nvSpPr>
          <p:cNvPr id="12" name="Star: 5 Points 11">
            <a:extLst>
              <a:ext uri="{FF2B5EF4-FFF2-40B4-BE49-F238E27FC236}">
                <a16:creationId xmlns:a16="http://schemas.microsoft.com/office/drawing/2014/main" id="{C412A358-4E0D-0F39-3C36-E491A66C5CE1}"/>
              </a:ext>
            </a:extLst>
          </p:cNvPr>
          <p:cNvSpPr/>
          <p:nvPr/>
        </p:nvSpPr>
        <p:spPr>
          <a:xfrm>
            <a:off x="3569871" y="510548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3704189C-BFC0-2682-110D-A8A2C7E15BAF}"/>
              </a:ext>
            </a:extLst>
          </p:cNvPr>
          <p:cNvSpPr/>
          <p:nvPr/>
        </p:nvSpPr>
        <p:spPr>
          <a:xfrm>
            <a:off x="1307451" y="544519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CE677AD0-EEA4-C981-F701-37F6577AF85B}"/>
              </a:ext>
            </a:extLst>
          </p:cNvPr>
          <p:cNvSpPr/>
          <p:nvPr/>
        </p:nvSpPr>
        <p:spPr>
          <a:xfrm>
            <a:off x="2141570" y="5483303"/>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1E402758-B4B0-D4D0-68D4-873960B952D7}"/>
              </a:ext>
            </a:extLst>
          </p:cNvPr>
          <p:cNvSpPr/>
          <p:nvPr/>
        </p:nvSpPr>
        <p:spPr>
          <a:xfrm>
            <a:off x="3165770" y="552894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760D2D1E-4C89-31A3-6DE9-7EA435C06E45}"/>
              </a:ext>
            </a:extLst>
          </p:cNvPr>
          <p:cNvSpPr/>
          <p:nvPr/>
        </p:nvSpPr>
        <p:spPr>
          <a:xfrm>
            <a:off x="1473355" y="374739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C7ADFAD3-F30A-929F-517D-944BCF5E03A2}"/>
              </a:ext>
            </a:extLst>
          </p:cNvPr>
          <p:cNvSpPr/>
          <p:nvPr/>
        </p:nvSpPr>
        <p:spPr>
          <a:xfrm>
            <a:off x="1863735" y="4322153"/>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8DF33CA6-1FCC-ED22-7B4F-E60869827158}"/>
              </a:ext>
            </a:extLst>
          </p:cNvPr>
          <p:cNvSpPr/>
          <p:nvPr/>
        </p:nvSpPr>
        <p:spPr>
          <a:xfrm>
            <a:off x="2891653" y="461284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C0B19315-AB0A-B0B0-B1E7-CB1322D1DD7D}"/>
              </a:ext>
            </a:extLst>
          </p:cNvPr>
          <p:cNvSpPr/>
          <p:nvPr/>
        </p:nvSpPr>
        <p:spPr>
          <a:xfrm>
            <a:off x="4299866" y="223405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0D193484-E1CD-F013-8DD1-7F067A90F829}"/>
              </a:ext>
            </a:extLst>
          </p:cNvPr>
          <p:cNvSpPr/>
          <p:nvPr/>
        </p:nvSpPr>
        <p:spPr>
          <a:xfrm>
            <a:off x="2815489" y="21209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79454650-7A44-B343-2311-752BFE3CE759}"/>
              </a:ext>
            </a:extLst>
          </p:cNvPr>
          <p:cNvSpPr/>
          <p:nvPr/>
        </p:nvSpPr>
        <p:spPr>
          <a:xfrm>
            <a:off x="1122141" y="795109"/>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4DBB08E1-62D3-9F94-C592-AEEC7D544E75}"/>
              </a:ext>
            </a:extLst>
          </p:cNvPr>
          <p:cNvSpPr/>
          <p:nvPr/>
        </p:nvSpPr>
        <p:spPr>
          <a:xfrm>
            <a:off x="-24409" y="105784"/>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07E8C2A8-91AF-41E3-5DD4-ACB0B41E3D38}"/>
              </a:ext>
            </a:extLst>
          </p:cNvPr>
          <p:cNvSpPr/>
          <p:nvPr/>
        </p:nvSpPr>
        <p:spPr>
          <a:xfrm>
            <a:off x="7231484" y="437958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060D495F-FBB0-B6F7-967F-A8D273F7DFA8}"/>
              </a:ext>
            </a:extLst>
          </p:cNvPr>
          <p:cNvSpPr/>
          <p:nvPr/>
        </p:nvSpPr>
        <p:spPr>
          <a:xfrm>
            <a:off x="7937550" y="4781167"/>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18E95C9A-1CA0-8756-5CD5-1BC97164E19E}"/>
              </a:ext>
            </a:extLst>
          </p:cNvPr>
          <p:cNvSpPr/>
          <p:nvPr/>
        </p:nvSpPr>
        <p:spPr>
          <a:xfrm>
            <a:off x="9051612" y="5223681"/>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3BCD54EE-F820-EB50-ED27-E40541094A17}"/>
              </a:ext>
            </a:extLst>
          </p:cNvPr>
          <p:cNvSpPr/>
          <p:nvPr/>
        </p:nvSpPr>
        <p:spPr>
          <a:xfrm>
            <a:off x="1578141" y="5438568"/>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5 Points 34">
            <a:extLst>
              <a:ext uri="{FF2B5EF4-FFF2-40B4-BE49-F238E27FC236}">
                <a16:creationId xmlns:a16="http://schemas.microsoft.com/office/drawing/2014/main" id="{F00FD749-38B8-0FEB-3829-0E2A2E700D63}"/>
              </a:ext>
            </a:extLst>
          </p:cNvPr>
          <p:cNvSpPr/>
          <p:nvPr/>
        </p:nvSpPr>
        <p:spPr>
          <a:xfrm>
            <a:off x="7005344" y="3987022"/>
            <a:ext cx="226140" cy="22614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hart 18">
            <a:extLst>
              <a:ext uri="{FF2B5EF4-FFF2-40B4-BE49-F238E27FC236}">
                <a16:creationId xmlns:a16="http://schemas.microsoft.com/office/drawing/2014/main" id="{9811BAF5-DA06-908C-2490-3412E5692738}"/>
              </a:ext>
            </a:extLst>
          </p:cNvPr>
          <p:cNvGraphicFramePr>
            <a:graphicFrameLocks/>
          </p:cNvGraphicFramePr>
          <p:nvPr>
            <p:extLst>
              <p:ext uri="{D42A27DB-BD31-4B8C-83A1-F6EECF244321}">
                <p14:modId xmlns:p14="http://schemas.microsoft.com/office/powerpoint/2010/main" val="841511581"/>
              </p:ext>
            </p:extLst>
          </p:nvPr>
        </p:nvGraphicFramePr>
        <p:xfrm>
          <a:off x="6096000" y="331924"/>
          <a:ext cx="5836920" cy="274320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341963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5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A253A-2AA2-EF7A-76EF-4135043C8C37}"/>
              </a:ext>
            </a:extLst>
          </p:cNvPr>
          <p:cNvPicPr>
            <a:picLocks noChangeAspect="1"/>
          </p:cNvPicPr>
          <p:nvPr/>
        </p:nvPicPr>
        <p:blipFill>
          <a:blip r:embed="rId2"/>
          <a:stretch>
            <a:fillRect/>
          </a:stretch>
        </p:blipFill>
        <p:spPr>
          <a:xfrm>
            <a:off x="693777" y="1321887"/>
            <a:ext cx="7742591" cy="4214225"/>
          </a:xfrm>
          <a:prstGeom prst="rect">
            <a:avLst/>
          </a:prstGeom>
        </p:spPr>
      </p:pic>
    </p:spTree>
    <p:extLst>
      <p:ext uri="{BB962C8B-B14F-4D97-AF65-F5344CB8AC3E}">
        <p14:creationId xmlns:p14="http://schemas.microsoft.com/office/powerpoint/2010/main" val="1358218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F8ED7E3-EF71-25A6-21B6-EE18EA65E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900945"/>
            <a:ext cx="5291666" cy="3056110"/>
          </a:xfrm>
          <a:prstGeom prst="rect">
            <a:avLst/>
          </a:prstGeom>
        </p:spPr>
      </p:pic>
      <p:pic>
        <p:nvPicPr>
          <p:cNvPr id="5" name="Picture 4" descr="A graph of a graph&#10;&#10;Description automatically generated">
            <a:extLst>
              <a:ext uri="{FF2B5EF4-FFF2-40B4-BE49-F238E27FC236}">
                <a16:creationId xmlns:a16="http://schemas.microsoft.com/office/drawing/2014/main" id="{52668ABF-8841-7344-B83B-B7D79F206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2006864"/>
            <a:ext cx="5291667" cy="2844271"/>
          </a:xfrm>
          <a:prstGeom prst="rect">
            <a:avLst/>
          </a:prstGeom>
        </p:spPr>
      </p:pic>
    </p:spTree>
    <p:extLst>
      <p:ext uri="{BB962C8B-B14F-4D97-AF65-F5344CB8AC3E}">
        <p14:creationId xmlns:p14="http://schemas.microsoft.com/office/powerpoint/2010/main" val="868938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0F0009-C33F-9A27-861F-64C1909DAAAB}"/>
              </a:ext>
            </a:extLst>
          </p:cNvPr>
          <p:cNvPicPr>
            <a:picLocks noChangeAspect="1"/>
          </p:cNvPicPr>
          <p:nvPr/>
        </p:nvPicPr>
        <p:blipFill>
          <a:blip r:embed="rId2"/>
          <a:stretch>
            <a:fillRect/>
          </a:stretch>
        </p:blipFill>
        <p:spPr>
          <a:xfrm>
            <a:off x="7513204" y="849581"/>
            <a:ext cx="4003151" cy="1293595"/>
          </a:xfrm>
          <a:prstGeom prst="rect">
            <a:avLst/>
          </a:prstGeom>
        </p:spPr>
      </p:pic>
      <p:pic>
        <p:nvPicPr>
          <p:cNvPr id="3" name="Picture 2">
            <a:extLst>
              <a:ext uri="{FF2B5EF4-FFF2-40B4-BE49-F238E27FC236}">
                <a16:creationId xmlns:a16="http://schemas.microsoft.com/office/drawing/2014/main" id="{0C2EA4A8-0AF8-EBB7-E178-2EF7B1AFE5DC}"/>
              </a:ext>
            </a:extLst>
          </p:cNvPr>
          <p:cNvPicPr>
            <a:picLocks noChangeAspect="1"/>
          </p:cNvPicPr>
          <p:nvPr/>
        </p:nvPicPr>
        <p:blipFill>
          <a:blip r:embed="rId3"/>
          <a:stretch>
            <a:fillRect/>
          </a:stretch>
        </p:blipFill>
        <p:spPr>
          <a:xfrm>
            <a:off x="332928" y="3647830"/>
            <a:ext cx="12025402" cy="2819644"/>
          </a:xfrm>
          <a:prstGeom prst="rect">
            <a:avLst/>
          </a:prstGeom>
        </p:spPr>
      </p:pic>
      <p:pic>
        <p:nvPicPr>
          <p:cNvPr id="7" name="Picture 6">
            <a:extLst>
              <a:ext uri="{FF2B5EF4-FFF2-40B4-BE49-F238E27FC236}">
                <a16:creationId xmlns:a16="http://schemas.microsoft.com/office/drawing/2014/main" id="{41C2D7B3-254E-5955-4725-286542B44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28" y="1"/>
            <a:ext cx="6134547" cy="3544856"/>
          </a:xfrm>
          <a:prstGeom prst="rect">
            <a:avLst/>
          </a:prstGeom>
        </p:spPr>
      </p:pic>
    </p:spTree>
    <p:extLst>
      <p:ext uri="{BB962C8B-B14F-4D97-AF65-F5344CB8AC3E}">
        <p14:creationId xmlns:p14="http://schemas.microsoft.com/office/powerpoint/2010/main" val="1434968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types of data&#10;&#10;Description automatically generated with medium confidence">
            <a:extLst>
              <a:ext uri="{FF2B5EF4-FFF2-40B4-BE49-F238E27FC236}">
                <a16:creationId xmlns:a16="http://schemas.microsoft.com/office/drawing/2014/main" id="{7EFEA406-D25C-78E3-656D-89FA714F1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32" y="0"/>
            <a:ext cx="8965935" cy="6858000"/>
          </a:xfrm>
          <a:prstGeom prst="rect">
            <a:avLst/>
          </a:prstGeom>
        </p:spPr>
      </p:pic>
    </p:spTree>
    <p:extLst>
      <p:ext uri="{BB962C8B-B14F-4D97-AF65-F5344CB8AC3E}">
        <p14:creationId xmlns:p14="http://schemas.microsoft.com/office/powerpoint/2010/main" val="363146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slope</a:t>
            </a:r>
          </a:p>
        </p:txBody>
      </p:sp>
      <p:graphicFrame>
        <p:nvGraphicFramePr>
          <p:cNvPr id="4" name="Chart 3">
            <a:extLst>
              <a:ext uri="{FF2B5EF4-FFF2-40B4-BE49-F238E27FC236}">
                <a16:creationId xmlns:a16="http://schemas.microsoft.com/office/drawing/2014/main" id="{A0B146C0-ADEE-FCDE-A385-55FFBA50D0BE}"/>
              </a:ext>
            </a:extLst>
          </p:cNvPr>
          <p:cNvGraphicFramePr>
            <a:graphicFrameLocks/>
          </p:cNvGraphicFramePr>
          <p:nvPr>
            <p:extLst>
              <p:ext uri="{D42A27DB-BD31-4B8C-83A1-F6EECF244321}">
                <p14:modId xmlns:p14="http://schemas.microsoft.com/office/powerpoint/2010/main" val="3412851438"/>
              </p:ext>
            </p:extLst>
          </p:nvPr>
        </p:nvGraphicFramePr>
        <p:xfrm>
          <a:off x="1291590" y="1859280"/>
          <a:ext cx="4930140" cy="3131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438D15B-181A-2FC8-0228-F8C39F23BB6D}"/>
              </a:ext>
            </a:extLst>
          </p:cNvPr>
          <p:cNvGraphicFramePr>
            <a:graphicFrameLocks/>
          </p:cNvGraphicFramePr>
          <p:nvPr>
            <p:extLst>
              <p:ext uri="{D42A27DB-BD31-4B8C-83A1-F6EECF244321}">
                <p14:modId xmlns:p14="http://schemas.microsoft.com/office/powerpoint/2010/main" val="161645683"/>
              </p:ext>
            </p:extLst>
          </p:nvPr>
        </p:nvGraphicFramePr>
        <p:xfrm>
          <a:off x="6328410" y="1874520"/>
          <a:ext cx="4572000" cy="3124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81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elevation</a:t>
            </a:r>
          </a:p>
        </p:txBody>
      </p:sp>
      <p:graphicFrame>
        <p:nvGraphicFramePr>
          <p:cNvPr id="3" name="Chart 2">
            <a:extLst>
              <a:ext uri="{FF2B5EF4-FFF2-40B4-BE49-F238E27FC236}">
                <a16:creationId xmlns:a16="http://schemas.microsoft.com/office/drawing/2014/main" id="{98D506B3-74EF-439E-9D52-27842845D984}"/>
              </a:ext>
            </a:extLst>
          </p:cNvPr>
          <p:cNvGraphicFramePr>
            <a:graphicFrameLocks/>
          </p:cNvGraphicFramePr>
          <p:nvPr>
            <p:extLst>
              <p:ext uri="{D42A27DB-BD31-4B8C-83A1-F6EECF244321}">
                <p14:modId xmlns:p14="http://schemas.microsoft.com/office/powerpoint/2010/main" val="3895688579"/>
              </p:ext>
            </p:extLst>
          </p:nvPr>
        </p:nvGraphicFramePr>
        <p:xfrm>
          <a:off x="4729316" y="1113881"/>
          <a:ext cx="6269416" cy="22789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3358AD0-ED65-48AA-ACF6-F637081CACD2}"/>
              </a:ext>
            </a:extLst>
          </p:cNvPr>
          <p:cNvGraphicFramePr>
            <a:graphicFrameLocks/>
          </p:cNvGraphicFramePr>
          <p:nvPr>
            <p:extLst>
              <p:ext uri="{D42A27DB-BD31-4B8C-83A1-F6EECF244321}">
                <p14:modId xmlns:p14="http://schemas.microsoft.com/office/powerpoint/2010/main" val="1007575452"/>
              </p:ext>
            </p:extLst>
          </p:nvPr>
        </p:nvGraphicFramePr>
        <p:xfrm>
          <a:off x="4966846" y="3956809"/>
          <a:ext cx="6258027" cy="22947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3397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A319-44A0-A9E2-B77F-A6FBC0AD5030}"/>
              </a:ext>
            </a:extLst>
          </p:cNvPr>
          <p:cNvSpPr>
            <a:spLocks noGrp="1"/>
          </p:cNvSpPr>
          <p:nvPr>
            <p:ph type="title"/>
          </p:nvPr>
        </p:nvSpPr>
        <p:spPr/>
        <p:txBody>
          <a:bodyPr/>
          <a:lstStyle/>
          <a:p>
            <a:r>
              <a:rPr lang="en-US" dirty="0"/>
              <a:t>curvature</a:t>
            </a:r>
          </a:p>
        </p:txBody>
      </p:sp>
      <p:graphicFrame>
        <p:nvGraphicFramePr>
          <p:cNvPr id="3" name="Chart 2">
            <a:extLst>
              <a:ext uri="{FF2B5EF4-FFF2-40B4-BE49-F238E27FC236}">
                <a16:creationId xmlns:a16="http://schemas.microsoft.com/office/drawing/2014/main" id="{4CC7388E-F396-4D93-A1B9-6985FBDC8421}"/>
              </a:ext>
            </a:extLst>
          </p:cNvPr>
          <p:cNvGraphicFramePr>
            <a:graphicFrameLocks/>
          </p:cNvGraphicFramePr>
          <p:nvPr>
            <p:extLst>
              <p:ext uri="{D42A27DB-BD31-4B8C-83A1-F6EECF244321}">
                <p14:modId xmlns:p14="http://schemas.microsoft.com/office/powerpoint/2010/main" val="2742974072"/>
              </p:ext>
            </p:extLst>
          </p:nvPr>
        </p:nvGraphicFramePr>
        <p:xfrm>
          <a:off x="910590" y="1714500"/>
          <a:ext cx="5661660" cy="3444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B0815F4-45C2-4E72-8FA3-E640E88EC370}"/>
              </a:ext>
            </a:extLst>
          </p:cNvPr>
          <p:cNvGraphicFramePr>
            <a:graphicFrameLocks/>
          </p:cNvGraphicFramePr>
          <p:nvPr/>
        </p:nvGraphicFramePr>
        <p:xfrm>
          <a:off x="6709410" y="1699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185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AD2D-B585-14F4-FA56-9DCE380D23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9D3E7B-9435-B9F2-D8EE-01856A6AEB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378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F884F-BCF6-414F-1C12-01D57A8550BF}"/>
              </a:ext>
            </a:extLst>
          </p:cNvPr>
          <p:cNvPicPr>
            <a:picLocks noChangeAspect="1"/>
          </p:cNvPicPr>
          <p:nvPr/>
        </p:nvPicPr>
        <p:blipFill>
          <a:blip r:embed="rId2"/>
          <a:stretch>
            <a:fillRect/>
          </a:stretch>
        </p:blipFill>
        <p:spPr>
          <a:xfrm>
            <a:off x="274320" y="231519"/>
            <a:ext cx="6871082" cy="6394961"/>
          </a:xfrm>
          <a:prstGeom prst="rect">
            <a:avLst/>
          </a:prstGeom>
        </p:spPr>
      </p:pic>
      <p:pic>
        <p:nvPicPr>
          <p:cNvPr id="3" name="Picture 2" descr="A screenshot of a computer generated image of a mountain&#10;&#10;Description automatically generated">
            <a:extLst>
              <a:ext uri="{FF2B5EF4-FFF2-40B4-BE49-F238E27FC236}">
                <a16:creationId xmlns:a16="http://schemas.microsoft.com/office/drawing/2014/main" id="{15D4A561-2059-5126-95E7-0CBCC5DE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30" y="3313240"/>
            <a:ext cx="5506570" cy="4255077"/>
          </a:xfrm>
          <a:prstGeom prst="rect">
            <a:avLst/>
          </a:prstGeom>
        </p:spPr>
      </p:pic>
      <p:pic>
        <p:nvPicPr>
          <p:cNvPr id="7" name="Picture 6" descr="A map of a mountain&#10;&#10;Description automatically generated">
            <a:extLst>
              <a:ext uri="{FF2B5EF4-FFF2-40B4-BE49-F238E27FC236}">
                <a16:creationId xmlns:a16="http://schemas.microsoft.com/office/drawing/2014/main" id="{B6EA77CC-00CD-C01D-4EDB-62AB3AB7D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430" y="0"/>
            <a:ext cx="5506570" cy="4255077"/>
          </a:xfrm>
          <a:prstGeom prst="rect">
            <a:avLst/>
          </a:prstGeom>
        </p:spPr>
      </p:pic>
    </p:spTree>
    <p:extLst>
      <p:ext uri="{BB962C8B-B14F-4D97-AF65-F5344CB8AC3E}">
        <p14:creationId xmlns:p14="http://schemas.microsoft.com/office/powerpoint/2010/main" val="168798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89D1F84-0D63-541D-F655-D2DBCDEB1231}"/>
              </a:ext>
            </a:extLst>
          </p:cNvPr>
          <p:cNvGraphicFramePr>
            <a:graphicFrameLocks/>
          </p:cNvGraphicFramePr>
          <p:nvPr>
            <p:extLst>
              <p:ext uri="{D42A27DB-BD31-4B8C-83A1-F6EECF244321}">
                <p14:modId xmlns:p14="http://schemas.microsoft.com/office/powerpoint/2010/main" val="1965680735"/>
              </p:ext>
            </p:extLst>
          </p:nvPr>
        </p:nvGraphicFramePr>
        <p:xfrm>
          <a:off x="1081548" y="698090"/>
          <a:ext cx="10343536" cy="6076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1040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D15F4-7246-5062-6DB4-B975DF8D68C4}"/>
              </a:ext>
            </a:extLst>
          </p:cNvPr>
          <p:cNvPicPr>
            <a:picLocks noChangeAspect="1"/>
          </p:cNvPicPr>
          <p:nvPr/>
        </p:nvPicPr>
        <p:blipFill>
          <a:blip r:embed="rId2"/>
          <a:stretch>
            <a:fillRect/>
          </a:stretch>
        </p:blipFill>
        <p:spPr>
          <a:xfrm>
            <a:off x="2438083" y="1371421"/>
            <a:ext cx="7315834" cy="4115157"/>
          </a:xfrm>
          <a:prstGeom prst="rect">
            <a:avLst/>
          </a:prstGeom>
        </p:spPr>
      </p:pic>
    </p:spTree>
    <p:extLst>
      <p:ext uri="{BB962C8B-B14F-4D97-AF65-F5344CB8AC3E}">
        <p14:creationId xmlns:p14="http://schemas.microsoft.com/office/powerpoint/2010/main" val="13931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2545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54538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9236"/>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
        <p:nvSpPr>
          <p:cNvPr id="5" name="TextBox 4">
            <a:extLst>
              <a:ext uri="{FF2B5EF4-FFF2-40B4-BE49-F238E27FC236}">
                <a16:creationId xmlns:a16="http://schemas.microsoft.com/office/drawing/2014/main" id="{9D87F1C4-2350-9533-E043-98B1242D16E4}"/>
              </a:ext>
            </a:extLst>
          </p:cNvPr>
          <p:cNvSpPr txBox="1"/>
          <p:nvPr/>
        </p:nvSpPr>
        <p:spPr>
          <a:xfrm>
            <a:off x="8944708" y="457200"/>
            <a:ext cx="2860430"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Topographic map superimposed on a </a:t>
            </a:r>
            <a:r>
              <a:rPr lang="en-US" sz="1800" b="1" dirty="0" err="1">
                <a:effectLst/>
                <a:latin typeface="Times New Roman" panose="02020603050405020304" pitchFamily="18" charset="0"/>
                <a:ea typeface="Times New Roman" panose="02020603050405020304" pitchFamily="18" charset="0"/>
              </a:rPr>
              <a:t>hillshade</a:t>
            </a:r>
            <a:r>
              <a:rPr lang="en-US" sz="1800" b="1" dirty="0">
                <a:effectLst/>
                <a:latin typeface="Times New Roman" panose="02020603050405020304" pitchFamily="18" charset="0"/>
                <a:ea typeface="Times New Roman" panose="02020603050405020304" pitchFamily="18" charset="0"/>
              </a:rPr>
              <a:t> of Last Chance canyon with ephemeral stream channels. Main stem of channel colored black with arrow indicating the direction of stream flow. The seven hillslope transects in the two different watersheds shown here.</a:t>
            </a:r>
            <a:endParaRPr lang="en-US" dirty="0"/>
          </a:p>
        </p:txBody>
      </p:sp>
      <p:sp>
        <p:nvSpPr>
          <p:cNvPr id="7" name="TextBox 6">
            <a:extLst>
              <a:ext uri="{FF2B5EF4-FFF2-40B4-BE49-F238E27FC236}">
                <a16:creationId xmlns:a16="http://schemas.microsoft.com/office/drawing/2014/main" id="{FF4275F6-4DD5-24DE-C6EC-096AFAEB8A66}"/>
              </a:ext>
            </a:extLst>
          </p:cNvPr>
          <p:cNvSpPr txBox="1"/>
          <p:nvPr/>
        </p:nvSpPr>
        <p:spPr>
          <a:xfrm>
            <a:off x="196439" y="1202537"/>
            <a:ext cx="2426688" cy="369331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Notes: split into two figures</a:t>
            </a:r>
          </a:p>
          <a:p>
            <a:r>
              <a:rPr lang="en-US" b="1" dirty="0">
                <a:latin typeface="Times New Roman" panose="02020603050405020304" pitchFamily="18" charset="0"/>
              </a:rPr>
              <a:t>One with the two watersheds highlighted</a:t>
            </a:r>
          </a:p>
          <a:p>
            <a:r>
              <a:rPr lang="en-US" b="1" dirty="0">
                <a:latin typeface="Times New Roman" panose="02020603050405020304" pitchFamily="18" charset="0"/>
              </a:rPr>
              <a:t>No ksn</a:t>
            </a:r>
          </a:p>
          <a:p>
            <a:endParaRPr lang="en-US" b="1" dirty="0">
              <a:latin typeface="Times New Roman" panose="02020603050405020304" pitchFamily="18" charset="0"/>
            </a:endParaRPr>
          </a:p>
          <a:p>
            <a:r>
              <a:rPr lang="en-US" b="1" dirty="0">
                <a:latin typeface="Times New Roman" panose="02020603050405020304" pitchFamily="18" charset="0"/>
              </a:rPr>
              <a:t>Second with the transects and </a:t>
            </a:r>
            <a:r>
              <a:rPr lang="en-US" b="1" dirty="0" err="1">
                <a:latin typeface="Times New Roman" panose="02020603050405020304" pitchFamily="18" charset="0"/>
              </a:rPr>
              <a:t>Ksns</a:t>
            </a:r>
            <a:endParaRPr lang="en-US" b="1" dirty="0">
              <a:latin typeface="Times New Roman" panose="02020603050405020304" pitchFamily="18" charset="0"/>
            </a:endParaRPr>
          </a:p>
          <a:p>
            <a:endParaRPr lang="en-US" b="1" dirty="0">
              <a:latin typeface="Times New Roman" panose="02020603050405020304" pitchFamily="18" charset="0"/>
            </a:endParaRPr>
          </a:p>
          <a:p>
            <a:r>
              <a:rPr lang="en-US" b="1" dirty="0">
                <a:latin typeface="Times New Roman" panose="02020603050405020304" pitchFamily="18" charset="0"/>
              </a:rPr>
              <a:t>Maybe break up more detailed map into </a:t>
            </a:r>
            <a:r>
              <a:rPr lang="en-US" b="1" dirty="0" err="1">
                <a:latin typeface="Times New Roman" panose="02020603050405020304" pitchFamily="18" charset="0"/>
              </a:rPr>
              <a:t>wtersheds</a:t>
            </a:r>
            <a:endParaRPr lang="en-US" dirty="0"/>
          </a:p>
        </p:txBody>
      </p:sp>
    </p:spTree>
    <p:extLst>
      <p:ext uri="{BB962C8B-B14F-4D97-AF65-F5344CB8AC3E}">
        <p14:creationId xmlns:p14="http://schemas.microsoft.com/office/powerpoint/2010/main" val="92017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9" y="0"/>
            <a:ext cx="6858000" cy="6858000"/>
          </a:xfrm>
          <a:prstGeom prst="rect">
            <a:avLst/>
          </a:prstGeom>
        </p:spPr>
      </p:pic>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5078313"/>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ONE MAY BE DELETED</a:t>
            </a:r>
          </a:p>
          <a:p>
            <a:endParaRPr lang="en-GB" b="1" dirty="0">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GB" sz="1800" b="1" dirty="0" err="1">
                <a:effectLst/>
                <a:latin typeface="Times New Roman" panose="02020603050405020304" pitchFamily="18" charset="0"/>
                <a:ea typeface="Times New Roman" panose="02020603050405020304" pitchFamily="18" charset="0"/>
              </a:rPr>
              <a:t>Orthomosiac</a:t>
            </a:r>
            <a:r>
              <a:rPr lang="en-GB" sz="1800" b="1" dirty="0">
                <a:effectLst/>
                <a:latin typeface="Times New Roman" panose="02020603050405020304" pitchFamily="18" charset="0"/>
                <a:ea typeface="Times New Roman" panose="02020603050405020304" pitchFamily="18" charset="0"/>
              </a:rPr>
              <a:t> illustrating the </a:t>
            </a:r>
            <a:r>
              <a:rPr lang="en-GB" sz="1800" b="1" dirty="0" err="1">
                <a:effectLst/>
                <a:latin typeface="Times New Roman" panose="02020603050405020304" pitchFamily="18" charset="0"/>
                <a:ea typeface="Times New Roman" panose="02020603050405020304" pitchFamily="18" charset="0"/>
              </a:rPr>
              <a:t>photosieving</a:t>
            </a:r>
            <a:r>
              <a:rPr lang="en-GB" sz="1800" b="1" dirty="0">
                <a:effectLst/>
                <a:latin typeface="Times New Roman" panose="02020603050405020304" pitchFamily="18" charset="0"/>
                <a:ea typeface="Times New Roman" panose="02020603050405020304" pitchFamily="18" charset="0"/>
              </a:rPr>
              <a:t> methodology used to measure sediment sizes in stream channels below the seven hillslope transects. Each measured sediment grain has an ellipse with the a (longer) </a:t>
            </a:r>
            <a:r>
              <a:rPr lang="en-US" sz="1800" b="1" dirty="0">
                <a:effectLst/>
                <a:latin typeface="Times New Roman" panose="02020603050405020304" pitchFamily="18" charset="0"/>
                <a:ea typeface="Times New Roman" panose="02020603050405020304" pitchFamily="18" charset="0"/>
              </a:rPr>
              <a:t>and b axis (shorter) shown.</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THIS PHOTO SUCKS. MAKE OWN PHOTO SIEVE FIG</a:t>
            </a:r>
          </a:p>
          <a:p>
            <a:endParaRPr lang="en-US" dirty="0"/>
          </a:p>
        </p:txBody>
      </p:sp>
    </p:spTree>
    <p:extLst>
      <p:ext uri="{BB962C8B-B14F-4D97-AF65-F5344CB8AC3E}">
        <p14:creationId xmlns:p14="http://schemas.microsoft.com/office/powerpoint/2010/main" val="3473645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B070F-7CF9-B8F4-D069-0CA37C1DC98A}"/>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THIS MAY BE DELETED Figure : photo in </a:t>
            </a:r>
            <a:r>
              <a:rPr lang="en-GB" sz="1800" b="1" dirty="0" err="1">
                <a:effectLst/>
                <a:latin typeface="Times New Roman" panose="02020603050405020304" pitchFamily="18" charset="0"/>
                <a:ea typeface="Times New Roman" panose="02020603050405020304" pitchFamily="18" charset="0"/>
              </a:rPr>
              <a:t>arcscene</a:t>
            </a:r>
            <a:r>
              <a:rPr lang="en-GB" sz="1800" b="1" dirty="0">
                <a:effectLst/>
                <a:latin typeface="Times New Roman" panose="02020603050405020304" pitchFamily="18" charset="0"/>
                <a:ea typeface="Times New Roman" panose="02020603050405020304" pitchFamily="18" charset="0"/>
              </a:rPr>
              <a:t> illustrating the methodology used to measure beds on hillslopes. </a:t>
            </a:r>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DOUBLE CHECK THE SCALE BAR</a:t>
            </a:r>
          </a:p>
          <a:p>
            <a:endParaRPr lang="en-US" dirty="0"/>
          </a:p>
        </p:txBody>
      </p:sp>
      <p:pic>
        <p:nvPicPr>
          <p:cNvPr id="6" name="Picture 5" descr="A picture containing engineering drawing&#10;&#10;Description automatically generated">
            <a:extLst>
              <a:ext uri="{FF2B5EF4-FFF2-40B4-BE49-F238E27FC236}">
                <a16:creationId xmlns:a16="http://schemas.microsoft.com/office/drawing/2014/main" id="{7817D45C-5D99-2E95-6C09-1459986D4A3A}"/>
              </a:ext>
            </a:extLst>
          </p:cNvPr>
          <p:cNvPicPr>
            <a:picLocks noChangeAspect="1"/>
          </p:cNvPicPr>
          <p:nvPr/>
        </p:nvPicPr>
        <p:blipFill rotWithShape="1">
          <a:blip r:embed="rId2">
            <a:extLst>
              <a:ext uri="{28A0092B-C50C-407E-A947-70E740481C1C}">
                <a14:useLocalDpi xmlns:a14="http://schemas.microsoft.com/office/drawing/2010/main" val="0"/>
              </a:ext>
            </a:extLst>
          </a:blip>
          <a:srcRect t="10205" b="14285"/>
          <a:stretch/>
        </p:blipFill>
        <p:spPr>
          <a:xfrm>
            <a:off x="0" y="699796"/>
            <a:ext cx="8875059" cy="5178490"/>
          </a:xfrm>
          <a:prstGeom prst="rect">
            <a:avLst/>
          </a:prstGeom>
        </p:spPr>
      </p:pic>
      <p:pic>
        <p:nvPicPr>
          <p:cNvPr id="7" name="Picture 6" descr="A picture containing engineering drawing&#10;&#10;Description automatically generated">
            <a:extLst>
              <a:ext uri="{FF2B5EF4-FFF2-40B4-BE49-F238E27FC236}">
                <a16:creationId xmlns:a16="http://schemas.microsoft.com/office/drawing/2014/main" id="{E97D1487-98BC-0BF8-6A4E-DF729EB499E7}"/>
              </a:ext>
            </a:extLst>
          </p:cNvPr>
          <p:cNvPicPr>
            <a:picLocks noChangeAspect="1"/>
          </p:cNvPicPr>
          <p:nvPr/>
        </p:nvPicPr>
        <p:blipFill rotWithShape="1">
          <a:blip r:embed="rId2">
            <a:extLst>
              <a:ext uri="{28A0092B-C50C-407E-A947-70E740481C1C}">
                <a14:useLocalDpi xmlns:a14="http://schemas.microsoft.com/office/drawing/2010/main" val="0"/>
              </a:ext>
            </a:extLst>
          </a:blip>
          <a:srcRect l="52637" t="85669" r="38532" b="4807"/>
          <a:stretch/>
        </p:blipFill>
        <p:spPr>
          <a:xfrm>
            <a:off x="7613780" y="5225144"/>
            <a:ext cx="783771" cy="653142"/>
          </a:xfrm>
          <a:prstGeom prst="rect">
            <a:avLst/>
          </a:prstGeom>
        </p:spPr>
      </p:pic>
    </p:spTree>
    <p:extLst>
      <p:ext uri="{BB962C8B-B14F-4D97-AF65-F5344CB8AC3E}">
        <p14:creationId xmlns:p14="http://schemas.microsoft.com/office/powerpoint/2010/main" val="2696695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2446089765"/>
              </p:ext>
            </p:extLst>
          </p:nvPr>
        </p:nvGraphicFramePr>
        <p:xfrm>
          <a:off x="891618" y="1636512"/>
          <a:ext cx="8206740" cy="39395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6073F97-B127-8FD2-D146-F6042810FD3F}"/>
              </a:ext>
            </a:extLst>
          </p:cNvPr>
          <p:cNvSpPr txBox="1"/>
          <p:nvPr/>
        </p:nvSpPr>
        <p:spPr>
          <a:xfrm>
            <a:off x="5194819" y="316804"/>
            <a:ext cx="6097554" cy="873572"/>
          </a:xfrm>
          <a:prstGeom prst="rect">
            <a:avLst/>
          </a:prstGeom>
          <a:noFill/>
        </p:spPr>
        <p:txBody>
          <a:bodyPr wrap="square">
            <a:spAutoFit/>
          </a:bodyPr>
          <a:lstStyle/>
          <a:p>
            <a:pPr marL="0" marR="0" algn="just">
              <a:lnSpc>
                <a:spcPct val="150000"/>
              </a:lnSpc>
              <a:spcBef>
                <a:spcPts val="0"/>
              </a:spcBef>
              <a:spcAft>
                <a:spcPts val="0"/>
              </a:spcAft>
            </a:pPr>
            <a:r>
              <a:rPr lang="en-GB" sz="1800" dirty="0">
                <a:solidFill>
                  <a:srgbClr val="4F81BD"/>
                </a:solidFill>
                <a:effectLst/>
                <a:latin typeface="Times New Roman" panose="02020603050405020304" pitchFamily="18" charset="0"/>
                <a:ea typeface="Times New Roman" panose="02020603050405020304" pitchFamily="18" charset="0"/>
              </a:rPr>
              <a:t>Make ksn map, chi plots, show </a:t>
            </a:r>
            <a:r>
              <a:rPr lang="en-GB" sz="1800" dirty="0" err="1">
                <a:solidFill>
                  <a:srgbClr val="4F81BD"/>
                </a:solidFill>
                <a:effectLst/>
                <a:latin typeface="Times New Roman" panose="02020603050405020304" pitchFamily="18" charset="0"/>
                <a:ea typeface="Times New Roman" panose="02020603050405020304" pitchFamily="18" charset="0"/>
              </a:rPr>
              <a:t>sed</a:t>
            </a:r>
            <a:r>
              <a:rPr lang="en-GB" sz="1800" dirty="0">
                <a:solidFill>
                  <a:srgbClr val="4F81BD"/>
                </a:solidFill>
                <a:effectLst/>
                <a:latin typeface="Times New Roman" panose="02020603050405020304" pitchFamily="18" charset="0"/>
                <a:ea typeface="Times New Roman" panose="02020603050405020304" pitchFamily="18" charset="0"/>
              </a:rPr>
              <a:t> size in channels, and bed thicknesses on HS, include this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1967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4176237516"/>
              </p:ext>
            </p:extLst>
          </p:nvPr>
        </p:nvGraphicFramePr>
        <p:xfrm>
          <a:off x="0" y="105508"/>
          <a:ext cx="10534650" cy="5190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213478" y="0"/>
            <a:ext cx="8492362" cy="5801017"/>
          </a:xfrm>
          <a:prstGeom prst="rect">
            <a:avLst/>
          </a:prstGeom>
        </p:spPr>
      </p:pic>
      <p:sp>
        <p:nvSpPr>
          <p:cNvPr id="2" name="TextBox 1">
            <a:extLst>
              <a:ext uri="{FF2B5EF4-FFF2-40B4-BE49-F238E27FC236}">
                <a16:creationId xmlns:a16="http://schemas.microsoft.com/office/drawing/2014/main" id="{5FF111FE-2C1D-E12E-FAAD-B28A53185D36}"/>
              </a:ext>
            </a:extLst>
          </p:cNvPr>
          <p:cNvSpPr txBox="1"/>
          <p:nvPr/>
        </p:nvSpPr>
        <p:spPr>
          <a:xfrm>
            <a:off x="8944708" y="457200"/>
            <a:ext cx="2860430" cy="313932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Schematic (not to scale) demonstrating the 80m window over which both slope and curvature were measured. Note that the 80m window shrinks at the edges of the transect so that data is taken from only the hillslope in question.</a:t>
            </a:r>
          </a:p>
          <a:p>
            <a:endParaRPr lang="en-US" dirty="0"/>
          </a:p>
        </p:txBody>
      </p:sp>
    </p:spTree>
    <p:extLst>
      <p:ext uri="{BB962C8B-B14F-4D97-AF65-F5344CB8AC3E}">
        <p14:creationId xmlns:p14="http://schemas.microsoft.com/office/powerpoint/2010/main" val="14065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7E83DAF-5617-C673-7918-632A8E9A0F25}"/>
              </a:ext>
            </a:extLst>
          </p:cNvPr>
          <p:cNvGraphicFramePr>
            <a:graphicFrameLocks/>
          </p:cNvGraphicFramePr>
          <p:nvPr>
            <p:extLst>
              <p:ext uri="{D42A27DB-BD31-4B8C-83A1-F6EECF244321}">
                <p14:modId xmlns:p14="http://schemas.microsoft.com/office/powerpoint/2010/main" val="4065918596"/>
              </p:ext>
            </p:extLst>
          </p:nvPr>
        </p:nvGraphicFramePr>
        <p:xfrm>
          <a:off x="1976709" y="1517073"/>
          <a:ext cx="6554227" cy="3429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2550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2245393638"/>
              </p:ext>
            </p:extLst>
          </p:nvPr>
        </p:nvGraphicFramePr>
        <p:xfrm>
          <a:off x="0" y="270286"/>
          <a:ext cx="9026769" cy="631742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1079F9A-614C-D355-60DE-2A15F0CCFC06}"/>
              </a:ext>
            </a:extLst>
          </p:cNvPr>
          <p:cNvSpPr txBox="1"/>
          <p:nvPr/>
        </p:nvSpPr>
        <p:spPr>
          <a:xfrm>
            <a:off x="8944708" y="457200"/>
            <a:ext cx="2774541" cy="4247317"/>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Figure showing the control bed thickness has on slope. Data for both </a:t>
            </a:r>
            <a:r>
              <a:rPr lang="en-US" b="1" dirty="0">
                <a:latin typeface="Times New Roman" panose="02020603050405020304" pitchFamily="18" charset="0"/>
                <a:ea typeface="Times New Roman" panose="02020603050405020304" pitchFamily="18" charset="0"/>
              </a:rPr>
              <a:t>slope and bed thickness are taken over an 80m window. Total thickness is all of the bed heights in he 80m window added together. Mean thickness is the average bed thickness in the window. Max thickness is the vertical distance of the largest bed in the window.</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34943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4063483164"/>
              </p:ext>
            </p:extLst>
          </p:nvPr>
        </p:nvGraphicFramePr>
        <p:xfrm>
          <a:off x="377687" y="268357"/>
          <a:ext cx="8396858" cy="63212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8B6A292E-06DC-CBC8-09F1-202EACC4E74B}"/>
              </a:ext>
            </a:extLst>
          </p:cNvPr>
          <p:cNvSpPr txBox="1"/>
          <p:nvPr/>
        </p:nvSpPr>
        <p:spPr>
          <a:xfrm>
            <a:off x="8944708" y="457200"/>
            <a:ext cx="2860430" cy="120032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slope of the entire transect. </a:t>
            </a:r>
            <a:endParaRPr lang="en-US" dirty="0"/>
          </a:p>
        </p:txBody>
      </p:sp>
    </p:spTree>
    <p:extLst>
      <p:ext uri="{BB962C8B-B14F-4D97-AF65-F5344CB8AC3E}">
        <p14:creationId xmlns:p14="http://schemas.microsoft.com/office/powerpoint/2010/main" val="2265243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5632311"/>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r>
              <a:rPr lang="en-US" b="1" dirty="0">
                <a:latin typeface="Times New Roman" panose="02020603050405020304" pitchFamily="18" charset="0"/>
                <a:ea typeface="Times New Roman" panose="02020603050405020304" pitchFamily="18" charset="0"/>
              </a:rPr>
              <a:t>Max bed thicknesses over each of the seven transects vs c) the slope of the distance vs curvature function and d) the r squared of the distance vs curvature function. </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708437899"/>
              </p:ext>
            </p:extLst>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3028791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2828199035"/>
              </p:ext>
            </p:extLst>
          </p:nvPr>
        </p:nvGraphicFramePr>
        <p:xfrm>
          <a:off x="1514475"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2697416650"/>
              </p:ext>
            </p:extLst>
          </p:nvPr>
        </p:nvGraphicFramePr>
        <p:xfrm>
          <a:off x="6337935"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2085314066"/>
              </p:ext>
            </p:extLst>
          </p:nvPr>
        </p:nvGraphicFramePr>
        <p:xfrm>
          <a:off x="1367790" y="343662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2057373347"/>
              </p:ext>
            </p:extLst>
          </p:nvPr>
        </p:nvGraphicFramePr>
        <p:xfrm>
          <a:off x="6244590" y="343662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1578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2562012945"/>
              </p:ext>
            </p:extLst>
          </p:nvPr>
        </p:nvGraphicFramePr>
        <p:xfrm>
          <a:off x="85725" y="247651"/>
          <a:ext cx="7257467" cy="350325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3362FC6-1026-C2CA-E24F-BB36F9D80735}"/>
              </a:ext>
            </a:extLst>
          </p:cNvPr>
          <p:cNvSpPr txBox="1"/>
          <p:nvPr/>
        </p:nvSpPr>
        <p:spPr>
          <a:xfrm>
            <a:off x="8713799" y="438727"/>
            <a:ext cx="2860430" cy="3970318"/>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MAYBE PUT </a:t>
            </a:r>
            <a:r>
              <a:rPr lang="en-GB" b="1" dirty="0">
                <a:latin typeface="Times New Roman" panose="02020603050405020304" pitchFamily="18" charset="0"/>
                <a:ea typeface="Times New Roman" panose="02020603050405020304" pitchFamily="18" charset="0"/>
              </a:rPr>
              <a:t>STEEPNESS AS A SECOND YAXIS </a:t>
            </a:r>
          </a:p>
          <a:p>
            <a:endParaRPr lang="en-GB" sz="1800" b="1"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of the entire transect vs. a) average diameter of the b axis of alluvium in the channel below one of the seven hill slope transects and b) channel steepness (ksn) of the channel below each of the seven hill slope transects. </a:t>
            </a:r>
            <a:endParaRPr lang="en-US" dirty="0"/>
          </a:p>
        </p:txBody>
      </p:sp>
      <p:graphicFrame>
        <p:nvGraphicFramePr>
          <p:cNvPr id="4" name="Chart 3">
            <a:extLst>
              <a:ext uri="{FF2B5EF4-FFF2-40B4-BE49-F238E27FC236}">
                <a16:creationId xmlns:a16="http://schemas.microsoft.com/office/drawing/2014/main" id="{2F692A5F-17D8-E79E-77EF-25C8044A3B2C}"/>
              </a:ext>
            </a:extLst>
          </p:cNvPr>
          <p:cNvGraphicFramePr>
            <a:graphicFrameLocks/>
          </p:cNvGraphicFramePr>
          <p:nvPr>
            <p:extLst>
              <p:ext uri="{D42A27DB-BD31-4B8C-83A1-F6EECF244321}">
                <p14:modId xmlns:p14="http://schemas.microsoft.com/office/powerpoint/2010/main" val="578070663"/>
              </p:ext>
            </p:extLst>
          </p:nvPr>
        </p:nvGraphicFramePr>
        <p:xfrm>
          <a:off x="307911" y="3494704"/>
          <a:ext cx="7035281" cy="3181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5108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1158366764"/>
              </p:ext>
            </p:extLst>
          </p:nvPr>
        </p:nvGraphicFramePr>
        <p:xfrm>
          <a:off x="0" y="646546"/>
          <a:ext cx="7841673" cy="582814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D883-DB3A-6BA2-761A-37F1F87250A2}"/>
              </a:ext>
            </a:extLst>
          </p:cNvPr>
          <p:cNvSpPr txBox="1"/>
          <p:nvPr/>
        </p:nvSpPr>
        <p:spPr>
          <a:xfrm>
            <a:off x="8488218" y="646546"/>
            <a:ext cx="3509818" cy="1477328"/>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Bed thicknesses over the entire hillslope transect vs. channel steepness (ksn) of the channel below each of the seven hill slope transects. </a:t>
            </a:r>
            <a:endParaRPr lang="en-US" dirty="0"/>
          </a:p>
        </p:txBody>
      </p:sp>
    </p:spTree>
    <p:extLst>
      <p:ext uri="{BB962C8B-B14F-4D97-AF65-F5344CB8AC3E}">
        <p14:creationId xmlns:p14="http://schemas.microsoft.com/office/powerpoint/2010/main" val="798300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416320"/>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pPr marL="342900" indent="-342900">
              <a:buAutoNum type="alphaLcParenR"/>
            </a:pPr>
            <a:r>
              <a:rPr lang="en-US" sz="1800" b="1" dirty="0">
                <a:effectLst/>
                <a:latin typeface="Times New Roman" panose="02020603050405020304" pitchFamily="18" charset="0"/>
                <a:ea typeface="Times New Roman" panose="02020603050405020304" pitchFamily="18" charset="0"/>
              </a:rPr>
              <a:t>LC1 is legit. </a:t>
            </a:r>
            <a:r>
              <a:rPr lang="en-US" b="1" dirty="0">
                <a:latin typeface="Times New Roman" panose="02020603050405020304" pitchFamily="18" charset="0"/>
                <a:ea typeface="Times New Roman" panose="02020603050405020304" pitchFamily="18" charset="0"/>
              </a:rPr>
              <a:t>It’s the most </a:t>
            </a:r>
            <a:r>
              <a:rPr lang="en-US" b="1" dirty="0" err="1">
                <a:latin typeface="Times New Roman" panose="02020603050405020304" pitchFamily="18" charset="0"/>
                <a:ea typeface="Times New Roman" panose="02020603050405020304" pitchFamily="18" charset="0"/>
              </a:rPr>
              <a:t>hillslopey</a:t>
            </a:r>
            <a:r>
              <a:rPr lang="en-US" b="1" dirty="0">
                <a:latin typeface="Times New Roman" panose="02020603050405020304" pitchFamily="18" charset="0"/>
                <a:ea typeface="Times New Roman" panose="02020603050405020304" pitchFamily="18" charset="0"/>
              </a:rPr>
              <a:t> and also large sediment appears as if its coming from near the channel.</a:t>
            </a:r>
            <a:endParaRPr lang="en-US" sz="1800" b="1" dirty="0">
              <a:effectLst/>
              <a:latin typeface="Times New Roman" panose="02020603050405020304" pitchFamily="18" charset="0"/>
              <a:ea typeface="Times New Roman" panose="02020603050405020304" pitchFamily="18" charset="0"/>
            </a:endParaRPr>
          </a:p>
          <a:p>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extLst>
              <p:ext uri="{D42A27DB-BD31-4B8C-83A1-F6EECF244321}">
                <p14:modId xmlns:p14="http://schemas.microsoft.com/office/powerpoint/2010/main" val="1033268668"/>
              </p:ext>
            </p:extLst>
          </p:nvPr>
        </p:nvGraphicFramePr>
        <p:xfrm>
          <a:off x="238970" y="220593"/>
          <a:ext cx="4282829" cy="34836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A82C473A-47DE-436F-9E59-12F1615ECE34}"/>
              </a:ext>
            </a:extLst>
          </p:cNvPr>
          <p:cNvGraphicFramePr>
            <a:graphicFrameLocks/>
          </p:cNvGraphicFramePr>
          <p:nvPr>
            <p:extLst>
              <p:ext uri="{D42A27DB-BD31-4B8C-83A1-F6EECF244321}">
                <p14:modId xmlns:p14="http://schemas.microsoft.com/office/powerpoint/2010/main" val="1825355244"/>
              </p:ext>
            </p:extLst>
          </p:nvPr>
        </p:nvGraphicFramePr>
        <p:xfrm>
          <a:off x="1936489" y="3808866"/>
          <a:ext cx="6210301" cy="2425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65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8843C23-4465-4E09-8B4A-62AEC8238651}"/>
              </a:ext>
            </a:extLst>
          </p:cNvPr>
          <p:cNvGraphicFramePr>
            <a:graphicFrameLocks/>
          </p:cNvGraphicFramePr>
          <p:nvPr>
            <p:extLst>
              <p:ext uri="{D42A27DB-BD31-4B8C-83A1-F6EECF244321}">
                <p14:modId xmlns:p14="http://schemas.microsoft.com/office/powerpoint/2010/main" val="3353770074"/>
              </p:ext>
            </p:extLst>
          </p:nvPr>
        </p:nvGraphicFramePr>
        <p:xfrm>
          <a:off x="4122420" y="3413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C105E54-5992-4401-827B-E9D43E19026F}"/>
              </a:ext>
            </a:extLst>
          </p:cNvPr>
          <p:cNvGraphicFramePr>
            <a:graphicFrameLocks/>
          </p:cNvGraphicFramePr>
          <p:nvPr>
            <p:extLst>
              <p:ext uri="{D42A27DB-BD31-4B8C-83A1-F6EECF244321}">
                <p14:modId xmlns:p14="http://schemas.microsoft.com/office/powerpoint/2010/main" val="2233886501"/>
              </p:ext>
            </p:extLst>
          </p:nvPr>
        </p:nvGraphicFramePr>
        <p:xfrm>
          <a:off x="4122420" y="6705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0787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B5F972F-4B3F-7B36-C652-3981A75CB8E7}"/>
              </a:ext>
            </a:extLst>
          </p:cNvPr>
          <p:cNvGraphicFramePr>
            <a:graphicFrameLocks/>
          </p:cNvGraphicFramePr>
          <p:nvPr>
            <p:extLst>
              <p:ext uri="{D42A27DB-BD31-4B8C-83A1-F6EECF244321}">
                <p14:modId xmlns:p14="http://schemas.microsoft.com/office/powerpoint/2010/main" val="851046411"/>
              </p:ext>
            </p:extLst>
          </p:nvPr>
        </p:nvGraphicFramePr>
        <p:xfrm>
          <a:off x="457202" y="0"/>
          <a:ext cx="5638799"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4FF2077-96B9-F51E-C29B-10A6937D7016}"/>
              </a:ext>
            </a:extLst>
          </p:cNvPr>
          <p:cNvGraphicFramePr>
            <a:graphicFrameLocks/>
          </p:cNvGraphicFramePr>
          <p:nvPr>
            <p:extLst>
              <p:ext uri="{D42A27DB-BD31-4B8C-83A1-F6EECF244321}">
                <p14:modId xmlns:p14="http://schemas.microsoft.com/office/powerpoint/2010/main" val="4237263920"/>
              </p:ext>
            </p:extLst>
          </p:nvPr>
        </p:nvGraphicFramePr>
        <p:xfrm>
          <a:off x="457201" y="3390900"/>
          <a:ext cx="5638799"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C12751C-50D3-024B-A0FE-8C37B8A2D895}"/>
              </a:ext>
            </a:extLst>
          </p:cNvPr>
          <p:cNvGraphicFramePr>
            <a:graphicFrameLocks/>
          </p:cNvGraphicFramePr>
          <p:nvPr>
            <p:extLst>
              <p:ext uri="{D42A27DB-BD31-4B8C-83A1-F6EECF244321}">
                <p14:modId xmlns:p14="http://schemas.microsoft.com/office/powerpoint/2010/main" val="697584908"/>
              </p:ext>
            </p:extLst>
          </p:nvPr>
        </p:nvGraphicFramePr>
        <p:xfrm>
          <a:off x="6096000" y="0"/>
          <a:ext cx="5638799" cy="3429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BA111DDC-4CE5-3DBB-4D61-51CDB12996EF}"/>
              </a:ext>
            </a:extLst>
          </p:cNvPr>
          <p:cNvGraphicFramePr>
            <a:graphicFrameLocks/>
          </p:cNvGraphicFramePr>
          <p:nvPr>
            <p:extLst>
              <p:ext uri="{D42A27DB-BD31-4B8C-83A1-F6EECF244321}">
                <p14:modId xmlns:p14="http://schemas.microsoft.com/office/powerpoint/2010/main" val="1804348444"/>
              </p:ext>
            </p:extLst>
          </p:nvPr>
        </p:nvGraphicFramePr>
        <p:xfrm>
          <a:off x="6095999" y="3429000"/>
          <a:ext cx="5638799" cy="3429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4401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010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487865-E87E-4832-A751-3D62CECF86A9}"/>
              </a:ext>
            </a:extLst>
          </p:cNvPr>
          <p:cNvGraphicFramePr>
            <a:graphicFrameLocks/>
          </p:cNvGraphicFramePr>
          <p:nvPr>
            <p:extLst>
              <p:ext uri="{D42A27DB-BD31-4B8C-83A1-F6EECF244321}">
                <p14:modId xmlns:p14="http://schemas.microsoft.com/office/powerpoint/2010/main" val="526633888"/>
              </p:ext>
            </p:extLst>
          </p:nvPr>
        </p:nvGraphicFramePr>
        <p:xfrm>
          <a:off x="995694" y="3322061"/>
          <a:ext cx="6672592" cy="32900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EAD66EB-2A52-E38C-F9FC-EFF0BFA7AED3}"/>
              </a:ext>
            </a:extLst>
          </p:cNvPr>
          <p:cNvGraphicFramePr>
            <a:graphicFrameLocks/>
          </p:cNvGraphicFramePr>
          <p:nvPr>
            <p:extLst>
              <p:ext uri="{D42A27DB-BD31-4B8C-83A1-F6EECF244321}">
                <p14:modId xmlns:p14="http://schemas.microsoft.com/office/powerpoint/2010/main" val="3480303438"/>
              </p:ext>
            </p:extLst>
          </p:nvPr>
        </p:nvGraphicFramePr>
        <p:xfrm>
          <a:off x="952296" y="156882"/>
          <a:ext cx="6759388" cy="32721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2724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study area&#10;&#10;Description automatically generated">
            <a:extLst>
              <a:ext uri="{FF2B5EF4-FFF2-40B4-BE49-F238E27FC236}">
                <a16:creationId xmlns:a16="http://schemas.microsoft.com/office/drawing/2014/main" id="{C48AF6A5-A38F-C7DB-8681-4F6B1B525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88626"/>
            <a:ext cx="5105400" cy="6480747"/>
          </a:xfrm>
          <a:prstGeom prst="rect">
            <a:avLst/>
          </a:prstGeom>
        </p:spPr>
      </p:pic>
    </p:spTree>
    <p:extLst>
      <p:ext uri="{BB962C8B-B14F-4D97-AF65-F5344CB8AC3E}">
        <p14:creationId xmlns:p14="http://schemas.microsoft.com/office/powerpoint/2010/main" val="712189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26150"/>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190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60FC1320-5951-093E-8197-2D496812BE69}"/>
              </a:ext>
            </a:extLst>
          </p:cNvPr>
          <p:cNvSpPr txBox="1"/>
          <p:nvPr/>
        </p:nvSpPr>
        <p:spPr>
          <a:xfrm>
            <a:off x="8944708" y="457200"/>
            <a:ext cx="2860430" cy="1754326"/>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sz="1800" b="1" dirty="0">
                <a:effectLst/>
                <a:latin typeface="Times New Roman" panose="02020603050405020304" pitchFamily="18" charset="0"/>
                <a:ea typeface="Times New Roman" panose="02020603050405020304" pitchFamily="18" charset="0"/>
              </a:rPr>
              <a:t>Field photo highlighting the steep downstream and shallow</a:t>
            </a:r>
            <a:r>
              <a:rPr lang="en-US" b="1" dirty="0">
                <a:latin typeface="Times New Roman" panose="02020603050405020304" pitchFamily="18" charset="0"/>
                <a:ea typeface="Times New Roman" panose="02020603050405020304" pitchFamily="18" charset="0"/>
              </a:rPr>
              <a:t> upstream hillslopes.</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89692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all&#10;&#10;Description automatically generated">
            <a:extLst>
              <a:ext uri="{FF2B5EF4-FFF2-40B4-BE49-F238E27FC236}">
                <a16:creationId xmlns:a16="http://schemas.microsoft.com/office/drawing/2014/main" id="{1C574E23-E3AF-2C59-B362-6B9951A1F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397" y="210138"/>
            <a:ext cx="3095664" cy="6858000"/>
          </a:xfrm>
          <a:prstGeom prst="rect">
            <a:avLst/>
          </a:prstGeom>
        </p:spPr>
      </p:pic>
    </p:spTree>
    <p:extLst>
      <p:ext uri="{BB962C8B-B14F-4D97-AF65-F5344CB8AC3E}">
        <p14:creationId xmlns:p14="http://schemas.microsoft.com/office/powerpoint/2010/main" val="803523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A073C0DF-8D30-A68F-72B2-97AE22020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59" y="-124691"/>
            <a:ext cx="4819397" cy="6858000"/>
          </a:xfrm>
          <a:prstGeom prst="rect">
            <a:avLst/>
          </a:prstGeom>
        </p:spPr>
      </p:pic>
      <p:pic>
        <p:nvPicPr>
          <p:cNvPr id="5" name="Picture 4" descr="A close-up of a map&#10;&#10;Description automatically generated">
            <a:extLst>
              <a:ext uri="{FF2B5EF4-FFF2-40B4-BE49-F238E27FC236}">
                <a16:creationId xmlns:a16="http://schemas.microsoft.com/office/drawing/2014/main" id="{261D78AD-CE47-32D9-F9C3-DD4699C62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850" y="0"/>
            <a:ext cx="4807770" cy="6858000"/>
          </a:xfrm>
          <a:prstGeom prst="rect">
            <a:avLst/>
          </a:prstGeom>
        </p:spPr>
      </p:pic>
    </p:spTree>
    <p:extLst>
      <p:ext uri="{BB962C8B-B14F-4D97-AF65-F5344CB8AC3E}">
        <p14:creationId xmlns:p14="http://schemas.microsoft.com/office/powerpoint/2010/main" val="205135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9CB3C-4835-A07A-50DC-0CBBA0027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975" y="134537"/>
            <a:ext cx="6286500" cy="6704413"/>
          </a:xfrm>
          <a:prstGeom prst="rect">
            <a:avLst/>
          </a:prstGeom>
        </p:spPr>
      </p:pic>
    </p:spTree>
    <p:extLst>
      <p:ext uri="{BB962C8B-B14F-4D97-AF65-F5344CB8AC3E}">
        <p14:creationId xmlns:p14="http://schemas.microsoft.com/office/powerpoint/2010/main" val="3198733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58DE26-D7DB-CE55-E10B-BF7805EA6032}"/>
              </a:ext>
            </a:extLst>
          </p:cNvPr>
          <p:cNvGraphicFramePr>
            <a:graphicFrameLocks/>
          </p:cNvGraphicFramePr>
          <p:nvPr>
            <p:extLst>
              <p:ext uri="{D42A27DB-BD31-4B8C-83A1-F6EECF244321}">
                <p14:modId xmlns:p14="http://schemas.microsoft.com/office/powerpoint/2010/main" val="1514877799"/>
              </p:ext>
            </p:extLst>
          </p:nvPr>
        </p:nvGraphicFramePr>
        <p:xfrm>
          <a:off x="743261" y="3486120"/>
          <a:ext cx="10029514" cy="3181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3670C9C-C2DE-3B45-912F-1BCD7B5754CE}"/>
              </a:ext>
            </a:extLst>
          </p:cNvPr>
          <p:cNvGraphicFramePr>
            <a:graphicFrameLocks/>
          </p:cNvGraphicFramePr>
          <p:nvPr>
            <p:extLst>
              <p:ext uri="{D42A27DB-BD31-4B8C-83A1-F6EECF244321}">
                <p14:modId xmlns:p14="http://schemas.microsoft.com/office/powerpoint/2010/main" val="372275143"/>
              </p:ext>
            </p:extLst>
          </p:nvPr>
        </p:nvGraphicFramePr>
        <p:xfrm>
          <a:off x="743261" y="316619"/>
          <a:ext cx="10029514" cy="3112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6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56DC34-D0E4-7CDC-1607-3FAE8A125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03"/>
          <a:stretch/>
        </p:blipFill>
        <p:spPr bwMode="auto">
          <a:xfrm>
            <a:off x="2386451" y="124881"/>
            <a:ext cx="3607949" cy="673311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0F6097-D87B-EEA4-968C-6FA8082356BF}"/>
              </a:ext>
            </a:extLst>
          </p:cNvPr>
          <p:cNvSpPr txBox="1"/>
          <p:nvPr/>
        </p:nvSpPr>
        <p:spPr>
          <a:xfrm>
            <a:off x="8944708" y="457200"/>
            <a:ext cx="2860430" cy="2308324"/>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INTRO Figure : </a:t>
            </a:r>
            <a:r>
              <a:rPr lang="en-US" b="1" dirty="0">
                <a:latin typeface="Times New Roman" panose="02020603050405020304" pitchFamily="18" charset="0"/>
                <a:ea typeface="Times New Roman" panose="02020603050405020304" pitchFamily="18" charset="0"/>
              </a:rPr>
              <a:t>Field photos showing a) exposed beds of varying thicknesses and b) a boulder in the channel with dimensions reflective of proximal exposed bedrock.</a:t>
            </a: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22913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098C020-5337-C456-8E79-311FF91868B1}"/>
              </a:ext>
            </a:extLst>
          </p:cNvPr>
          <p:cNvGraphicFramePr>
            <a:graphicFrameLocks/>
          </p:cNvGraphicFramePr>
          <p:nvPr>
            <p:extLst>
              <p:ext uri="{D42A27DB-BD31-4B8C-83A1-F6EECF244321}">
                <p14:modId xmlns:p14="http://schemas.microsoft.com/office/powerpoint/2010/main" val="3525345836"/>
              </p:ext>
            </p:extLst>
          </p:nvPr>
        </p:nvGraphicFramePr>
        <p:xfrm>
          <a:off x="189528" y="17631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B08A24F-9E5C-8329-BEF5-D46E6955AE63}"/>
              </a:ext>
            </a:extLst>
          </p:cNvPr>
          <p:cNvGraphicFramePr>
            <a:graphicFrameLocks/>
          </p:cNvGraphicFramePr>
          <p:nvPr>
            <p:extLst>
              <p:ext uri="{D42A27DB-BD31-4B8C-83A1-F6EECF244321}">
                <p14:modId xmlns:p14="http://schemas.microsoft.com/office/powerpoint/2010/main" val="3229906604"/>
              </p:ext>
            </p:extLst>
          </p:nvPr>
        </p:nvGraphicFramePr>
        <p:xfrm>
          <a:off x="189528" y="32052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68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BB0FC-60F7-7D03-D809-FEF3BD6624FC}"/>
              </a:ext>
            </a:extLst>
          </p:cNvPr>
          <p:cNvSpPr txBox="1"/>
          <p:nvPr/>
        </p:nvSpPr>
        <p:spPr>
          <a:xfrm>
            <a:off x="8957389" y="392546"/>
            <a:ext cx="3234612" cy="3693319"/>
          </a:xfrm>
          <a:prstGeom prst="rect">
            <a:avLst/>
          </a:prstGeom>
          <a:noFill/>
        </p:spPr>
        <p:txBody>
          <a:bodyPr wrap="square" rtlCol="0">
            <a:spAutoFit/>
          </a:bodyPr>
          <a:lstStyle/>
          <a:p>
            <a:r>
              <a:rPr lang="en-GB" sz="1800" b="1" dirty="0">
                <a:effectLst/>
                <a:latin typeface="Times New Roman" panose="02020603050405020304" pitchFamily="18" charset="0"/>
                <a:ea typeface="Times New Roman" panose="02020603050405020304" pitchFamily="18" charset="0"/>
              </a:rPr>
              <a:t>Figure : </a:t>
            </a:r>
            <a:r>
              <a:rPr lang="en-US" sz="1800" b="1" dirty="0">
                <a:effectLst/>
                <a:latin typeface="Times New Roman" panose="02020603050405020304" pitchFamily="18" charset="0"/>
                <a:ea typeface="Times New Roman" panose="02020603050405020304" pitchFamily="18" charset="0"/>
              </a:rPr>
              <a:t>THIS FIGURE IS UNDER CONSTRUCTION I WANT TO </a:t>
            </a:r>
            <a:r>
              <a:rPr lang="en-US" b="1" dirty="0">
                <a:latin typeface="Times New Roman" panose="02020603050405020304" pitchFamily="18" charset="0"/>
                <a:ea typeface="Times New Roman" panose="02020603050405020304" pitchFamily="18" charset="0"/>
              </a:rPr>
              <a:t>SHOW</a:t>
            </a:r>
            <a:r>
              <a:rPr lang="en-US" sz="1800" b="1" dirty="0">
                <a:effectLst/>
                <a:latin typeface="Times New Roman" panose="02020603050405020304" pitchFamily="18" charset="0"/>
                <a:ea typeface="Times New Roman" panose="02020603050405020304" pitchFamily="18" charset="0"/>
              </a:rPr>
              <a:t> HOW DIFFUSIVITY CHANGES WITH BED THICKNESS.</a:t>
            </a:r>
          </a:p>
          <a:p>
            <a:endParaRPr lang="en-US" b="1" dirty="0">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 An idealized hillslope that shows curvature going from positive to negative as distance from channel increases. b) Shallow hillslope transect in LC3 that resembles the diffusive hillslope in a). </a:t>
            </a:r>
            <a:endParaRPr lang="en-US" dirty="0"/>
          </a:p>
        </p:txBody>
      </p:sp>
      <p:graphicFrame>
        <p:nvGraphicFramePr>
          <p:cNvPr id="7" name="Chart 6">
            <a:extLst>
              <a:ext uri="{FF2B5EF4-FFF2-40B4-BE49-F238E27FC236}">
                <a16:creationId xmlns:a16="http://schemas.microsoft.com/office/drawing/2014/main" id="{7482E5D3-CE76-180F-FFC7-9C77D5F39A35}"/>
              </a:ext>
            </a:extLst>
          </p:cNvPr>
          <p:cNvGraphicFramePr>
            <a:graphicFrameLocks/>
          </p:cNvGraphicFramePr>
          <p:nvPr/>
        </p:nvGraphicFramePr>
        <p:xfrm>
          <a:off x="4577705" y="89964"/>
          <a:ext cx="4282829" cy="348361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584304C3-F1DF-EC6D-2ED6-A891DBF6437B}"/>
              </a:ext>
            </a:extLst>
          </p:cNvPr>
          <p:cNvPicPr>
            <a:picLocks noChangeAspect="1"/>
          </p:cNvPicPr>
          <p:nvPr/>
        </p:nvPicPr>
        <p:blipFill>
          <a:blip r:embed="rId3"/>
          <a:stretch>
            <a:fillRect/>
          </a:stretch>
        </p:blipFill>
        <p:spPr>
          <a:xfrm>
            <a:off x="457201" y="104057"/>
            <a:ext cx="3820312" cy="3469523"/>
          </a:xfrm>
          <a:prstGeom prst="rect">
            <a:avLst/>
          </a:prstGeom>
        </p:spPr>
      </p:pic>
    </p:spTree>
    <p:extLst>
      <p:ext uri="{BB962C8B-B14F-4D97-AF65-F5344CB8AC3E}">
        <p14:creationId xmlns:p14="http://schemas.microsoft.com/office/powerpoint/2010/main" val="1886827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62727CB9-DA7E-1D1C-D861-FE94CDEAC9F6}"/>
              </a:ext>
            </a:extLst>
          </p:cNvPr>
          <p:cNvGraphicFramePr>
            <a:graphicFrameLocks/>
          </p:cNvGraphicFramePr>
          <p:nvPr>
            <p:extLst>
              <p:ext uri="{D42A27DB-BD31-4B8C-83A1-F6EECF244321}">
                <p14:modId xmlns:p14="http://schemas.microsoft.com/office/powerpoint/2010/main" val="124799992"/>
              </p:ext>
            </p:extLst>
          </p:nvPr>
        </p:nvGraphicFramePr>
        <p:xfrm>
          <a:off x="1450659" y="69342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27A898C4-4128-CF00-5CF6-8783144D0CB2}"/>
              </a:ext>
            </a:extLst>
          </p:cNvPr>
          <p:cNvGraphicFramePr>
            <a:graphicFrameLocks/>
          </p:cNvGraphicFramePr>
          <p:nvPr>
            <p:extLst>
              <p:ext uri="{D42A27DB-BD31-4B8C-83A1-F6EECF244321}">
                <p14:modId xmlns:p14="http://schemas.microsoft.com/office/powerpoint/2010/main" val="115822316"/>
              </p:ext>
            </p:extLst>
          </p:nvPr>
        </p:nvGraphicFramePr>
        <p:xfrm>
          <a:off x="6022659" y="6934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75B00B-ADA6-4947-811B-C643610A51AF}"/>
              </a:ext>
            </a:extLst>
          </p:cNvPr>
          <p:cNvGraphicFramePr>
            <a:graphicFrameLocks/>
          </p:cNvGraphicFramePr>
          <p:nvPr>
            <p:extLst>
              <p:ext uri="{D42A27DB-BD31-4B8C-83A1-F6EECF244321}">
                <p14:modId xmlns:p14="http://schemas.microsoft.com/office/powerpoint/2010/main" val="817282220"/>
              </p:ext>
            </p:extLst>
          </p:nvPr>
        </p:nvGraphicFramePr>
        <p:xfrm>
          <a:off x="1450659"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7733CD-5185-4585-A04A-B2F002FA1126}"/>
              </a:ext>
            </a:extLst>
          </p:cNvPr>
          <p:cNvGraphicFramePr>
            <a:graphicFrameLocks/>
          </p:cNvGraphicFramePr>
          <p:nvPr>
            <p:extLst>
              <p:ext uri="{D42A27DB-BD31-4B8C-83A1-F6EECF244321}">
                <p14:modId xmlns:p14="http://schemas.microsoft.com/office/powerpoint/2010/main" val="843977061"/>
              </p:ext>
            </p:extLst>
          </p:nvPr>
        </p:nvGraphicFramePr>
        <p:xfrm>
          <a:off x="6022659" y="342138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820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2B7638-410A-CBBF-AB7A-7643F4AF5A9F}"/>
              </a:ext>
            </a:extLst>
          </p:cNvPr>
          <p:cNvPicPr>
            <a:picLocks noChangeAspect="1"/>
          </p:cNvPicPr>
          <p:nvPr/>
        </p:nvPicPr>
        <p:blipFill>
          <a:blip r:embed="rId2"/>
          <a:stretch>
            <a:fillRect/>
          </a:stretch>
        </p:blipFill>
        <p:spPr>
          <a:xfrm>
            <a:off x="7170969" y="1320208"/>
            <a:ext cx="4359018" cy="3254022"/>
          </a:xfrm>
          <a:prstGeom prst="rect">
            <a:avLst/>
          </a:prstGeom>
        </p:spPr>
      </p:pic>
      <p:graphicFrame>
        <p:nvGraphicFramePr>
          <p:cNvPr id="6" name="Chart 5">
            <a:extLst>
              <a:ext uri="{FF2B5EF4-FFF2-40B4-BE49-F238E27FC236}">
                <a16:creationId xmlns:a16="http://schemas.microsoft.com/office/drawing/2014/main" id="{DCE3DA8C-0FB0-BDB1-7688-D0B44A34C64C}"/>
              </a:ext>
            </a:extLst>
          </p:cNvPr>
          <p:cNvGraphicFramePr>
            <a:graphicFrameLocks/>
          </p:cNvGraphicFramePr>
          <p:nvPr>
            <p:extLst>
              <p:ext uri="{D42A27DB-BD31-4B8C-83A1-F6EECF244321}">
                <p14:modId xmlns:p14="http://schemas.microsoft.com/office/powerpoint/2010/main" val="715924993"/>
              </p:ext>
            </p:extLst>
          </p:nvPr>
        </p:nvGraphicFramePr>
        <p:xfrm>
          <a:off x="100926" y="426256"/>
          <a:ext cx="6759388" cy="32721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CE3DA8C-0FB0-BDB1-7688-D0B44A34C64C}"/>
              </a:ext>
            </a:extLst>
          </p:cNvPr>
          <p:cNvGraphicFramePr>
            <a:graphicFrameLocks/>
          </p:cNvGraphicFramePr>
          <p:nvPr>
            <p:extLst>
              <p:ext uri="{D42A27DB-BD31-4B8C-83A1-F6EECF244321}">
                <p14:modId xmlns:p14="http://schemas.microsoft.com/office/powerpoint/2010/main" val="1211141879"/>
              </p:ext>
            </p:extLst>
          </p:nvPr>
        </p:nvGraphicFramePr>
        <p:xfrm>
          <a:off x="100926" y="3585882"/>
          <a:ext cx="6759388" cy="32721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228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4584B76-3985-C6FF-86FF-29B6D583242F}"/>
              </a:ext>
            </a:extLst>
          </p:cNvPr>
          <p:cNvGraphicFramePr>
            <a:graphicFrameLocks/>
          </p:cNvGraphicFramePr>
          <p:nvPr>
            <p:extLst>
              <p:ext uri="{D42A27DB-BD31-4B8C-83A1-F6EECF244321}">
                <p14:modId xmlns:p14="http://schemas.microsoft.com/office/powerpoint/2010/main" val="4181316026"/>
              </p:ext>
            </p:extLst>
          </p:nvPr>
        </p:nvGraphicFramePr>
        <p:xfrm>
          <a:off x="5685312" y="3305454"/>
          <a:ext cx="6506687" cy="3785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FA9094E-43D4-5E62-8376-4A7A936AB769}"/>
              </a:ext>
            </a:extLst>
          </p:cNvPr>
          <p:cNvGraphicFramePr>
            <a:graphicFrameLocks/>
          </p:cNvGraphicFramePr>
          <p:nvPr>
            <p:extLst>
              <p:ext uri="{D42A27DB-BD31-4B8C-83A1-F6EECF244321}">
                <p14:modId xmlns:p14="http://schemas.microsoft.com/office/powerpoint/2010/main" val="2318971109"/>
              </p:ext>
            </p:extLst>
          </p:nvPr>
        </p:nvGraphicFramePr>
        <p:xfrm>
          <a:off x="5685313" y="0"/>
          <a:ext cx="6241741" cy="3305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184C1CD-24F3-7C2E-F335-4D4EFDF04F78}"/>
              </a:ext>
            </a:extLst>
          </p:cNvPr>
          <p:cNvGraphicFramePr>
            <a:graphicFrameLocks/>
          </p:cNvGraphicFramePr>
          <p:nvPr>
            <p:extLst>
              <p:ext uri="{D42A27DB-BD31-4B8C-83A1-F6EECF244321}">
                <p14:modId xmlns:p14="http://schemas.microsoft.com/office/powerpoint/2010/main" val="99766138"/>
              </p:ext>
            </p:extLst>
          </p:nvPr>
        </p:nvGraphicFramePr>
        <p:xfrm>
          <a:off x="264946" y="518004"/>
          <a:ext cx="4478164" cy="3457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492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802B45C-C8C4-6AFA-8E31-6F24FB9464EA}"/>
              </a:ext>
            </a:extLst>
          </p:cNvPr>
          <p:cNvCxnSpPr/>
          <p:nvPr/>
        </p:nvCxnSpPr>
        <p:spPr>
          <a:xfrm flipV="1">
            <a:off x="1524000" y="1360714"/>
            <a:ext cx="6052457" cy="32766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32EDEFD-87CB-D264-507A-A40A7C003D2E}"/>
              </a:ext>
            </a:extLst>
          </p:cNvPr>
          <p:cNvCxnSpPr>
            <a:cxnSpLocks/>
          </p:cNvCxnSpPr>
          <p:nvPr/>
        </p:nvCxnSpPr>
        <p:spPr>
          <a:xfrm>
            <a:off x="1524000" y="4637314"/>
            <a:ext cx="60524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1273A7-0875-C950-F709-29EC590622F5}"/>
              </a:ext>
            </a:extLst>
          </p:cNvPr>
          <p:cNvCxnSpPr>
            <a:cxnSpLocks/>
          </p:cNvCxnSpPr>
          <p:nvPr/>
        </p:nvCxnSpPr>
        <p:spPr>
          <a:xfrm>
            <a:off x="7576457" y="1360714"/>
            <a:ext cx="0" cy="32766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18" name="Ink 17">
                <a:extLst>
                  <a:ext uri="{FF2B5EF4-FFF2-40B4-BE49-F238E27FC236}">
                    <a16:creationId xmlns:a16="http://schemas.microsoft.com/office/drawing/2014/main" id="{2E0C4F46-D61B-30EB-D96C-C402F15D920E}"/>
                  </a:ext>
                </a:extLst>
              </p14:cNvPr>
              <p14:cNvContentPartPr/>
              <p14:nvPr/>
            </p14:nvContentPartPr>
            <p14:xfrm>
              <a:off x="707211" y="4592829"/>
              <a:ext cx="945720" cy="1067760"/>
            </p14:xfrm>
          </p:contentPart>
        </mc:Choice>
        <mc:Fallback>
          <p:pic>
            <p:nvPicPr>
              <p:cNvPr id="18" name="Ink 17">
                <a:extLst>
                  <a:ext uri="{FF2B5EF4-FFF2-40B4-BE49-F238E27FC236}">
                    <a16:creationId xmlns:a16="http://schemas.microsoft.com/office/drawing/2014/main" id="{2E0C4F46-D61B-30EB-D96C-C402F15D920E}"/>
                  </a:ext>
                </a:extLst>
              </p:cNvPr>
              <p:cNvPicPr/>
              <p:nvPr/>
            </p:nvPicPr>
            <p:blipFill>
              <a:blip r:embed="rId3"/>
              <a:stretch>
                <a:fillRect/>
              </a:stretch>
            </p:blipFill>
            <p:spPr>
              <a:xfrm>
                <a:off x="698571" y="4584189"/>
                <a:ext cx="963360" cy="1085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0F70354A-11D0-DDDF-2802-E85BCFBB8ACB}"/>
                  </a:ext>
                </a:extLst>
              </p14:cNvPr>
              <p14:cNvContentPartPr/>
              <p14:nvPr/>
            </p14:nvContentPartPr>
            <p14:xfrm>
              <a:off x="1632411" y="1375869"/>
              <a:ext cx="6089400" cy="3207240"/>
            </p14:xfrm>
          </p:contentPart>
        </mc:Choice>
        <mc:Fallback>
          <p:pic>
            <p:nvPicPr>
              <p:cNvPr id="19" name="Ink 18">
                <a:extLst>
                  <a:ext uri="{FF2B5EF4-FFF2-40B4-BE49-F238E27FC236}">
                    <a16:creationId xmlns:a16="http://schemas.microsoft.com/office/drawing/2014/main" id="{0F70354A-11D0-DDDF-2802-E85BCFBB8ACB}"/>
                  </a:ext>
                </a:extLst>
              </p:cNvPr>
              <p:cNvPicPr/>
              <p:nvPr/>
            </p:nvPicPr>
            <p:blipFill>
              <a:blip r:embed="rId5"/>
              <a:stretch>
                <a:fillRect/>
              </a:stretch>
            </p:blipFill>
            <p:spPr>
              <a:xfrm>
                <a:off x="1623771" y="1367229"/>
                <a:ext cx="6107040" cy="3224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DA3A46D2-1765-1AE5-1334-8DA8D44CBB16}"/>
                  </a:ext>
                </a:extLst>
              </p14:cNvPr>
              <p14:cNvContentPartPr/>
              <p14:nvPr/>
            </p14:nvContentPartPr>
            <p14:xfrm>
              <a:off x="7576011" y="719229"/>
              <a:ext cx="3373200" cy="707400"/>
            </p14:xfrm>
          </p:contentPart>
        </mc:Choice>
        <mc:Fallback>
          <p:pic>
            <p:nvPicPr>
              <p:cNvPr id="20" name="Ink 19">
                <a:extLst>
                  <a:ext uri="{FF2B5EF4-FFF2-40B4-BE49-F238E27FC236}">
                    <a16:creationId xmlns:a16="http://schemas.microsoft.com/office/drawing/2014/main" id="{DA3A46D2-1765-1AE5-1334-8DA8D44CBB16}"/>
                  </a:ext>
                </a:extLst>
              </p:cNvPr>
              <p:cNvPicPr/>
              <p:nvPr/>
            </p:nvPicPr>
            <p:blipFill>
              <a:blip r:embed="rId7"/>
              <a:stretch>
                <a:fillRect/>
              </a:stretch>
            </p:blipFill>
            <p:spPr>
              <a:xfrm>
                <a:off x="7567371" y="710229"/>
                <a:ext cx="3390840" cy="725040"/>
              </a:xfrm>
              <a:prstGeom prst="rect">
                <a:avLst/>
              </a:prstGeom>
            </p:spPr>
          </p:pic>
        </mc:Fallback>
      </mc:AlternateContent>
      <p:cxnSp>
        <p:nvCxnSpPr>
          <p:cNvPr id="25" name="Straight Connector 24">
            <a:extLst>
              <a:ext uri="{FF2B5EF4-FFF2-40B4-BE49-F238E27FC236}">
                <a16:creationId xmlns:a16="http://schemas.microsoft.com/office/drawing/2014/main" id="{9B07676F-1BA3-0843-9746-F24E829C6A4A}"/>
              </a:ext>
            </a:extLst>
          </p:cNvPr>
          <p:cNvCxnSpPr>
            <a:cxnSpLocks/>
          </p:cNvCxnSpPr>
          <p:nvPr/>
        </p:nvCxnSpPr>
        <p:spPr>
          <a:xfrm flipV="1">
            <a:off x="1523554" y="2461897"/>
            <a:ext cx="6052457" cy="2165485"/>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B607FFA-04EF-2DF6-31DC-E35EB974EDDC}"/>
              </a:ext>
            </a:extLst>
          </p:cNvPr>
          <p:cNvCxnSpPr>
            <a:cxnSpLocks/>
          </p:cNvCxnSpPr>
          <p:nvPr/>
        </p:nvCxnSpPr>
        <p:spPr>
          <a:xfrm>
            <a:off x="1523554" y="4627382"/>
            <a:ext cx="60524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859DFC-B954-5552-5A70-3EEB6AA06C1F}"/>
              </a:ext>
            </a:extLst>
          </p:cNvPr>
          <p:cNvCxnSpPr>
            <a:cxnSpLocks/>
          </p:cNvCxnSpPr>
          <p:nvPr/>
        </p:nvCxnSpPr>
        <p:spPr>
          <a:xfrm>
            <a:off x="7576011" y="2461897"/>
            <a:ext cx="0" cy="21654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8">
            <p14:nvContentPartPr>
              <p14:cNvPr id="40" name="Ink 39">
                <a:extLst>
                  <a:ext uri="{FF2B5EF4-FFF2-40B4-BE49-F238E27FC236}">
                    <a16:creationId xmlns:a16="http://schemas.microsoft.com/office/drawing/2014/main" id="{7A43470C-52F5-2BD0-A253-5FCDA2B37DA2}"/>
                  </a:ext>
                </a:extLst>
              </p14:cNvPr>
              <p14:cNvContentPartPr/>
              <p14:nvPr/>
            </p14:nvContentPartPr>
            <p14:xfrm>
              <a:off x="7144145" y="2622505"/>
              <a:ext cx="441000" cy="376560"/>
            </p14:xfrm>
          </p:contentPart>
        </mc:Choice>
        <mc:Fallback>
          <p:pic>
            <p:nvPicPr>
              <p:cNvPr id="40" name="Ink 39">
                <a:extLst>
                  <a:ext uri="{FF2B5EF4-FFF2-40B4-BE49-F238E27FC236}">
                    <a16:creationId xmlns:a16="http://schemas.microsoft.com/office/drawing/2014/main" id="{7A43470C-52F5-2BD0-A253-5FCDA2B37DA2}"/>
                  </a:ext>
                </a:extLst>
              </p:cNvPr>
              <p:cNvPicPr/>
              <p:nvPr/>
            </p:nvPicPr>
            <p:blipFill>
              <a:blip r:embed="rId9"/>
              <a:stretch>
                <a:fillRect/>
              </a:stretch>
            </p:blipFill>
            <p:spPr>
              <a:xfrm>
                <a:off x="7138025" y="2616385"/>
                <a:ext cx="45324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2" name="Ink 41">
                <a:extLst>
                  <a:ext uri="{FF2B5EF4-FFF2-40B4-BE49-F238E27FC236}">
                    <a16:creationId xmlns:a16="http://schemas.microsoft.com/office/drawing/2014/main" id="{1E696485-B816-E0DD-5065-7E96545A80C0}"/>
                  </a:ext>
                </a:extLst>
              </p14:cNvPr>
              <p14:cNvContentPartPr/>
              <p14:nvPr/>
            </p14:nvContentPartPr>
            <p14:xfrm>
              <a:off x="7063865" y="1647985"/>
              <a:ext cx="531720" cy="262080"/>
            </p14:xfrm>
          </p:contentPart>
        </mc:Choice>
        <mc:Fallback>
          <p:pic>
            <p:nvPicPr>
              <p:cNvPr id="42" name="Ink 41">
                <a:extLst>
                  <a:ext uri="{FF2B5EF4-FFF2-40B4-BE49-F238E27FC236}">
                    <a16:creationId xmlns:a16="http://schemas.microsoft.com/office/drawing/2014/main" id="{1E696485-B816-E0DD-5065-7E96545A80C0}"/>
                  </a:ext>
                </a:extLst>
              </p:cNvPr>
              <p:cNvPicPr/>
              <p:nvPr/>
            </p:nvPicPr>
            <p:blipFill>
              <a:blip r:embed="rId11"/>
              <a:stretch>
                <a:fillRect/>
              </a:stretch>
            </p:blipFill>
            <p:spPr>
              <a:xfrm>
                <a:off x="7057745" y="1641865"/>
                <a:ext cx="543960" cy="274320"/>
              </a:xfrm>
              <a:prstGeom prst="rect">
                <a:avLst/>
              </a:prstGeom>
            </p:spPr>
          </p:pic>
        </mc:Fallback>
      </mc:AlternateContent>
      <p:grpSp>
        <p:nvGrpSpPr>
          <p:cNvPr id="45" name="Group 44">
            <a:extLst>
              <a:ext uri="{FF2B5EF4-FFF2-40B4-BE49-F238E27FC236}">
                <a16:creationId xmlns:a16="http://schemas.microsoft.com/office/drawing/2014/main" id="{B0E2AA28-27F7-778B-D087-17AAE0E96C4D}"/>
              </a:ext>
            </a:extLst>
          </p:cNvPr>
          <p:cNvGrpSpPr/>
          <p:nvPr/>
        </p:nvGrpSpPr>
        <p:grpSpPr>
          <a:xfrm>
            <a:off x="7895825" y="1416865"/>
            <a:ext cx="495000" cy="494640"/>
            <a:chOff x="7895825" y="1416865"/>
            <a:chExt cx="495000" cy="494640"/>
          </a:xfrm>
        </p:grpSpPr>
        <mc:AlternateContent xmlns:mc="http://schemas.openxmlformats.org/markup-compatibility/2006">
          <mc:Choice xmlns:p14="http://schemas.microsoft.com/office/powerpoint/2010/main" Requires="p14">
            <p:contentPart p14:bwMode="auto" r:id="rId12">
              <p14:nvContentPartPr>
                <p14:cNvPr id="43" name="Ink 42">
                  <a:extLst>
                    <a:ext uri="{FF2B5EF4-FFF2-40B4-BE49-F238E27FC236}">
                      <a16:creationId xmlns:a16="http://schemas.microsoft.com/office/drawing/2014/main" id="{BE9C334B-47DE-45FD-9E94-DD5BCD3AED73}"/>
                    </a:ext>
                  </a:extLst>
                </p14:cNvPr>
                <p14:cNvContentPartPr/>
                <p14:nvPr/>
              </p14:nvContentPartPr>
              <p14:xfrm>
                <a:off x="7895825" y="1687945"/>
                <a:ext cx="402480" cy="223560"/>
              </p14:xfrm>
            </p:contentPart>
          </mc:Choice>
          <mc:Fallback>
            <p:pic>
              <p:nvPicPr>
                <p:cNvPr id="43" name="Ink 42">
                  <a:extLst>
                    <a:ext uri="{FF2B5EF4-FFF2-40B4-BE49-F238E27FC236}">
                      <a16:creationId xmlns:a16="http://schemas.microsoft.com/office/drawing/2014/main" id="{BE9C334B-47DE-45FD-9E94-DD5BCD3AED73}"/>
                    </a:ext>
                  </a:extLst>
                </p:cNvPr>
                <p:cNvPicPr/>
                <p:nvPr/>
              </p:nvPicPr>
              <p:blipFill>
                <a:blip r:embed="rId13"/>
                <a:stretch>
                  <a:fillRect/>
                </a:stretch>
              </p:blipFill>
              <p:spPr>
                <a:xfrm>
                  <a:off x="7889705" y="1681825"/>
                  <a:ext cx="4147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4" name="Ink 43">
                  <a:extLst>
                    <a:ext uri="{FF2B5EF4-FFF2-40B4-BE49-F238E27FC236}">
                      <a16:creationId xmlns:a16="http://schemas.microsoft.com/office/drawing/2014/main" id="{27D0075C-98D8-98B5-06DD-72E04615E232}"/>
                    </a:ext>
                  </a:extLst>
                </p14:cNvPr>
                <p14:cNvContentPartPr/>
                <p14:nvPr/>
              </p14:nvContentPartPr>
              <p14:xfrm>
                <a:off x="8390465" y="1416865"/>
                <a:ext cx="360" cy="149760"/>
              </p14:xfrm>
            </p:contentPart>
          </mc:Choice>
          <mc:Fallback>
            <p:pic>
              <p:nvPicPr>
                <p:cNvPr id="44" name="Ink 43">
                  <a:extLst>
                    <a:ext uri="{FF2B5EF4-FFF2-40B4-BE49-F238E27FC236}">
                      <a16:creationId xmlns:a16="http://schemas.microsoft.com/office/drawing/2014/main" id="{27D0075C-98D8-98B5-06DD-72E04615E232}"/>
                    </a:ext>
                  </a:extLst>
                </p:cNvPr>
                <p:cNvPicPr/>
                <p:nvPr/>
              </p:nvPicPr>
              <p:blipFill>
                <a:blip r:embed="rId15"/>
                <a:stretch>
                  <a:fillRect/>
                </a:stretch>
              </p:blipFill>
              <p:spPr>
                <a:xfrm>
                  <a:off x="8384345" y="1410745"/>
                  <a:ext cx="12600" cy="162000"/>
                </a:xfrm>
                <a:prstGeom prst="rect">
                  <a:avLst/>
                </a:prstGeom>
              </p:spPr>
            </p:pic>
          </mc:Fallback>
        </mc:AlternateContent>
      </p:grpSp>
      <p:grpSp>
        <p:nvGrpSpPr>
          <p:cNvPr id="48" name="Group 47">
            <a:extLst>
              <a:ext uri="{FF2B5EF4-FFF2-40B4-BE49-F238E27FC236}">
                <a16:creationId xmlns:a16="http://schemas.microsoft.com/office/drawing/2014/main" id="{FAE6BA95-526F-AC00-7F8E-6E1B58957BC8}"/>
              </a:ext>
            </a:extLst>
          </p:cNvPr>
          <p:cNvGrpSpPr/>
          <p:nvPr/>
        </p:nvGrpSpPr>
        <p:grpSpPr>
          <a:xfrm>
            <a:off x="7917785" y="2600185"/>
            <a:ext cx="554400" cy="376920"/>
            <a:chOff x="7917785" y="2600185"/>
            <a:chExt cx="554400" cy="376920"/>
          </a:xfrm>
        </p:grpSpPr>
        <mc:AlternateContent xmlns:mc="http://schemas.openxmlformats.org/markup-compatibility/2006">
          <mc:Choice xmlns:p14="http://schemas.microsoft.com/office/powerpoint/2010/main" Requires="p14">
            <p:contentPart p14:bwMode="auto" r:id="rId16">
              <p14:nvContentPartPr>
                <p14:cNvPr id="46" name="Ink 45">
                  <a:extLst>
                    <a:ext uri="{FF2B5EF4-FFF2-40B4-BE49-F238E27FC236}">
                      <a16:creationId xmlns:a16="http://schemas.microsoft.com/office/drawing/2014/main" id="{2A280E3D-22F7-2789-5FA5-3DB883925AD7}"/>
                    </a:ext>
                  </a:extLst>
                </p14:cNvPr>
                <p14:cNvContentPartPr/>
                <p14:nvPr/>
              </p14:nvContentPartPr>
              <p14:xfrm>
                <a:off x="7917785" y="2743105"/>
                <a:ext cx="365400" cy="234000"/>
              </p14:xfrm>
            </p:contentPart>
          </mc:Choice>
          <mc:Fallback>
            <p:pic>
              <p:nvPicPr>
                <p:cNvPr id="46" name="Ink 45">
                  <a:extLst>
                    <a:ext uri="{FF2B5EF4-FFF2-40B4-BE49-F238E27FC236}">
                      <a16:creationId xmlns:a16="http://schemas.microsoft.com/office/drawing/2014/main" id="{2A280E3D-22F7-2789-5FA5-3DB883925AD7}"/>
                    </a:ext>
                  </a:extLst>
                </p:cNvPr>
                <p:cNvPicPr/>
                <p:nvPr/>
              </p:nvPicPr>
              <p:blipFill>
                <a:blip r:embed="rId17"/>
                <a:stretch>
                  <a:fillRect/>
                </a:stretch>
              </p:blipFill>
              <p:spPr>
                <a:xfrm>
                  <a:off x="7911665" y="2736985"/>
                  <a:ext cx="3776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7" name="Ink 46">
                  <a:extLst>
                    <a:ext uri="{FF2B5EF4-FFF2-40B4-BE49-F238E27FC236}">
                      <a16:creationId xmlns:a16="http://schemas.microsoft.com/office/drawing/2014/main" id="{DE0F2DF3-187C-39FF-6BF1-F511F7CACD2B}"/>
                    </a:ext>
                  </a:extLst>
                </p14:cNvPr>
                <p14:cNvContentPartPr/>
                <p14:nvPr/>
              </p14:nvContentPartPr>
              <p14:xfrm>
                <a:off x="8320265" y="2600185"/>
                <a:ext cx="151920" cy="110880"/>
              </p14:xfrm>
            </p:contentPart>
          </mc:Choice>
          <mc:Fallback>
            <p:pic>
              <p:nvPicPr>
                <p:cNvPr id="47" name="Ink 46">
                  <a:extLst>
                    <a:ext uri="{FF2B5EF4-FFF2-40B4-BE49-F238E27FC236}">
                      <a16:creationId xmlns:a16="http://schemas.microsoft.com/office/drawing/2014/main" id="{DE0F2DF3-187C-39FF-6BF1-F511F7CACD2B}"/>
                    </a:ext>
                  </a:extLst>
                </p:cNvPr>
                <p:cNvPicPr/>
                <p:nvPr/>
              </p:nvPicPr>
              <p:blipFill>
                <a:blip r:embed="rId19"/>
                <a:stretch>
                  <a:fillRect/>
                </a:stretch>
              </p:blipFill>
              <p:spPr>
                <a:xfrm>
                  <a:off x="8314145" y="2594065"/>
                  <a:ext cx="164160" cy="123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51" name="Ink 50">
                <a:extLst>
                  <a:ext uri="{FF2B5EF4-FFF2-40B4-BE49-F238E27FC236}">
                    <a16:creationId xmlns:a16="http://schemas.microsoft.com/office/drawing/2014/main" id="{F36E1F74-3BDF-F79C-B831-3C56A2C8473C}"/>
                  </a:ext>
                </a:extLst>
              </p14:cNvPr>
              <p14:cNvContentPartPr/>
              <p14:nvPr/>
            </p14:nvContentPartPr>
            <p14:xfrm>
              <a:off x="1577465" y="2425945"/>
              <a:ext cx="6090120" cy="2206440"/>
            </p14:xfrm>
          </p:contentPart>
        </mc:Choice>
        <mc:Fallback>
          <p:pic>
            <p:nvPicPr>
              <p:cNvPr id="51" name="Ink 50">
                <a:extLst>
                  <a:ext uri="{FF2B5EF4-FFF2-40B4-BE49-F238E27FC236}">
                    <a16:creationId xmlns:a16="http://schemas.microsoft.com/office/drawing/2014/main" id="{F36E1F74-3BDF-F79C-B831-3C56A2C8473C}"/>
                  </a:ext>
                </a:extLst>
              </p:cNvPr>
              <p:cNvPicPr/>
              <p:nvPr/>
            </p:nvPicPr>
            <p:blipFill>
              <a:blip r:embed="rId21"/>
              <a:stretch>
                <a:fillRect/>
              </a:stretch>
            </p:blipFill>
            <p:spPr>
              <a:xfrm>
                <a:off x="1571345" y="2419825"/>
                <a:ext cx="6102360" cy="2218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2" name="Ink 51">
                <a:extLst>
                  <a:ext uri="{FF2B5EF4-FFF2-40B4-BE49-F238E27FC236}">
                    <a16:creationId xmlns:a16="http://schemas.microsoft.com/office/drawing/2014/main" id="{C26C837D-9281-4B9F-D3F4-94A537EB98B5}"/>
                  </a:ext>
                </a:extLst>
              </p14:cNvPr>
              <p14:cNvContentPartPr/>
              <p14:nvPr/>
            </p14:nvContentPartPr>
            <p14:xfrm>
              <a:off x="7616465" y="1739425"/>
              <a:ext cx="3334680" cy="742320"/>
            </p14:xfrm>
          </p:contentPart>
        </mc:Choice>
        <mc:Fallback>
          <p:pic>
            <p:nvPicPr>
              <p:cNvPr id="52" name="Ink 51">
                <a:extLst>
                  <a:ext uri="{FF2B5EF4-FFF2-40B4-BE49-F238E27FC236}">
                    <a16:creationId xmlns:a16="http://schemas.microsoft.com/office/drawing/2014/main" id="{C26C837D-9281-4B9F-D3F4-94A537EB98B5}"/>
                  </a:ext>
                </a:extLst>
              </p:cNvPr>
              <p:cNvPicPr/>
              <p:nvPr/>
            </p:nvPicPr>
            <p:blipFill>
              <a:blip r:embed="rId23"/>
              <a:stretch>
                <a:fillRect/>
              </a:stretch>
            </p:blipFill>
            <p:spPr>
              <a:xfrm>
                <a:off x="7610345" y="1733305"/>
                <a:ext cx="3346920" cy="754560"/>
              </a:xfrm>
              <a:prstGeom prst="rect">
                <a:avLst/>
              </a:prstGeom>
            </p:spPr>
          </p:pic>
        </mc:Fallback>
      </mc:AlternateContent>
      <p:sp>
        <p:nvSpPr>
          <p:cNvPr id="53" name="TextBox 52">
            <a:extLst>
              <a:ext uri="{FF2B5EF4-FFF2-40B4-BE49-F238E27FC236}">
                <a16:creationId xmlns:a16="http://schemas.microsoft.com/office/drawing/2014/main" id="{730283B3-B0E0-8137-FAE1-4836BD53969C}"/>
              </a:ext>
            </a:extLst>
          </p:cNvPr>
          <p:cNvSpPr txBox="1"/>
          <p:nvPr/>
        </p:nvSpPr>
        <p:spPr>
          <a:xfrm>
            <a:off x="2069960" y="4933741"/>
            <a:ext cx="6802734" cy="646331"/>
          </a:xfrm>
          <a:prstGeom prst="rect">
            <a:avLst/>
          </a:prstGeom>
          <a:noFill/>
        </p:spPr>
        <p:txBody>
          <a:bodyPr wrap="square" rtlCol="0">
            <a:spAutoFit/>
          </a:bodyPr>
          <a:lstStyle/>
          <a:p>
            <a:r>
              <a:rPr lang="en-US" dirty="0"/>
              <a:t>If the bed below the upper inflection is bigger = alpha2</a:t>
            </a:r>
          </a:p>
          <a:p>
            <a:r>
              <a:rPr lang="en-US" dirty="0"/>
              <a:t>If smaller = alpha1</a:t>
            </a:r>
          </a:p>
        </p:txBody>
      </p:sp>
    </p:spTree>
    <p:extLst>
      <p:ext uri="{BB962C8B-B14F-4D97-AF65-F5344CB8AC3E}">
        <p14:creationId xmlns:p14="http://schemas.microsoft.com/office/powerpoint/2010/main" val="142941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63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4F8CBA8-3506-3859-2AE3-84D9F52A4DB4}"/>
              </a:ext>
            </a:extLst>
          </p:cNvPr>
          <p:cNvGraphicFramePr>
            <a:graphicFrameLocks/>
          </p:cNvGraphicFramePr>
          <p:nvPr>
            <p:extLst>
              <p:ext uri="{D42A27DB-BD31-4B8C-83A1-F6EECF244321}">
                <p14:modId xmlns:p14="http://schemas.microsoft.com/office/powerpoint/2010/main" val="3050814655"/>
              </p:ext>
            </p:extLst>
          </p:nvPr>
        </p:nvGraphicFramePr>
        <p:xfrm>
          <a:off x="6787699" y="4114800"/>
          <a:ext cx="5404301"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80BA37F7-9D95-7812-4F51-A237F290E907}"/>
              </a:ext>
            </a:extLst>
          </p:cNvPr>
          <p:cNvGraphicFramePr>
            <a:graphicFrameLocks/>
          </p:cNvGraphicFramePr>
          <p:nvPr>
            <p:extLst>
              <p:ext uri="{D42A27DB-BD31-4B8C-83A1-F6EECF244321}">
                <p14:modId xmlns:p14="http://schemas.microsoft.com/office/powerpoint/2010/main" val="3451694048"/>
              </p:ext>
            </p:extLst>
          </p:nvPr>
        </p:nvGraphicFramePr>
        <p:xfrm>
          <a:off x="-41050" y="4213122"/>
          <a:ext cx="54043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mountain with a mountain in the background&#10;&#10;Description automatically generated with medium confidence">
            <a:extLst>
              <a:ext uri="{FF2B5EF4-FFF2-40B4-BE49-F238E27FC236}">
                <a16:creationId xmlns:a16="http://schemas.microsoft.com/office/drawing/2014/main" id="{04DF2527-C866-74FB-DEB9-E474D9C6E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9" y="204367"/>
            <a:ext cx="4784273" cy="3545252"/>
          </a:xfrm>
          <a:prstGeom prst="rect">
            <a:avLst/>
          </a:prstGeom>
        </p:spPr>
      </p:pic>
      <p:pic>
        <p:nvPicPr>
          <p:cNvPr id="7" name="Picture 6" descr="A mountain with snow and blue lines&#10;&#10;Description automatically generated with medium confidence">
            <a:extLst>
              <a:ext uri="{FF2B5EF4-FFF2-40B4-BE49-F238E27FC236}">
                <a16:creationId xmlns:a16="http://schemas.microsoft.com/office/drawing/2014/main" id="{A40ACA71-2CF5-AE94-FACB-B8609276D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7699" y="204367"/>
            <a:ext cx="4915950" cy="3431486"/>
          </a:xfrm>
          <a:prstGeom prst="rect">
            <a:avLst/>
          </a:prstGeom>
        </p:spPr>
      </p:pic>
    </p:spTree>
    <p:extLst>
      <p:ext uri="{BB962C8B-B14F-4D97-AF65-F5344CB8AC3E}">
        <p14:creationId xmlns:p14="http://schemas.microsoft.com/office/powerpoint/2010/main" val="244818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86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16598</TotalTime>
  <Words>1154</Words>
  <Application>Microsoft Office PowerPoint</Application>
  <PresentationFormat>Widescreen</PresentationFormat>
  <Paragraphs>145</Paragraphs>
  <Slides>50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slope</vt:lpstr>
      <vt:lpstr>elevation</vt:lpstr>
      <vt:lpstr>curvature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71</cp:revision>
  <dcterms:created xsi:type="dcterms:W3CDTF">2022-07-14T20:25:59Z</dcterms:created>
  <dcterms:modified xsi:type="dcterms:W3CDTF">2023-11-09T13:54:26Z</dcterms:modified>
</cp:coreProperties>
</file>